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75" r:id="rId1"/>
  </p:sldMasterIdLst>
  <p:notesMasterIdLst>
    <p:notesMasterId r:id="rId27"/>
  </p:notesMasterIdLst>
  <p:sldIdLst>
    <p:sldId id="4434" r:id="rId2"/>
    <p:sldId id="4428" r:id="rId3"/>
    <p:sldId id="363" r:id="rId4"/>
    <p:sldId id="4498" r:id="rId5"/>
    <p:sldId id="4499" r:id="rId6"/>
    <p:sldId id="420" r:id="rId7"/>
    <p:sldId id="4500" r:id="rId8"/>
    <p:sldId id="4501" r:id="rId9"/>
    <p:sldId id="4502" r:id="rId10"/>
    <p:sldId id="4503" r:id="rId11"/>
    <p:sldId id="430" r:id="rId12"/>
    <p:sldId id="4440" r:id="rId13"/>
    <p:sldId id="4504" r:id="rId14"/>
    <p:sldId id="4442" r:id="rId15"/>
    <p:sldId id="4443" r:id="rId16"/>
    <p:sldId id="4444" r:id="rId17"/>
    <p:sldId id="4445" r:id="rId18"/>
    <p:sldId id="4446" r:id="rId19"/>
    <p:sldId id="4447" r:id="rId20"/>
    <p:sldId id="4448" r:id="rId21"/>
    <p:sldId id="4449" r:id="rId22"/>
    <p:sldId id="4450" r:id="rId23"/>
    <p:sldId id="4452" r:id="rId24"/>
    <p:sldId id="287" r:id="rId25"/>
    <p:sldId id="297" r:id="rId26"/>
  </p:sldIdLst>
  <p:sldSz cx="9144000" cy="5143500" type="screen16x9"/>
  <p:notesSz cx="6858000" cy="9144000"/>
  <p:defaultTextStyle>
    <a:defPPr marL="0" marR="0" indent="0" algn="l" defTabSz="30861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608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7860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88" b="0" i="0" u="none" strike="noStrike" cap="none" spc="0" normalizeH="0" baseline="0">
        <a:ln>
          <a:noFill/>
        </a:ln>
        <a:solidFill>
          <a:srgbClr val="535353"/>
        </a:solidFill>
        <a:effectLst/>
        <a:uFillTx/>
        <a:latin typeface="+mn-lt"/>
        <a:ea typeface="+mn-ea"/>
        <a:cs typeface="+mn-cs"/>
        <a:sym typeface="Gill Sans Light"/>
      </a:defRPr>
    </a:lvl1pPr>
    <a:lvl2pPr marL="0" marR="0" indent="77153" algn="ctr" defTabSz="27860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88" b="0" i="0" u="none" strike="noStrike" cap="none" spc="0" normalizeH="0" baseline="0">
        <a:ln>
          <a:noFill/>
        </a:ln>
        <a:solidFill>
          <a:srgbClr val="535353"/>
        </a:solidFill>
        <a:effectLst/>
        <a:uFillTx/>
        <a:latin typeface="+mn-lt"/>
        <a:ea typeface="+mn-ea"/>
        <a:cs typeface="+mn-cs"/>
        <a:sym typeface="Gill Sans Light"/>
      </a:defRPr>
    </a:lvl2pPr>
    <a:lvl3pPr marL="0" marR="0" indent="154305" algn="ctr" defTabSz="27860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88" b="0" i="0" u="none" strike="noStrike" cap="none" spc="0" normalizeH="0" baseline="0">
        <a:ln>
          <a:noFill/>
        </a:ln>
        <a:solidFill>
          <a:srgbClr val="535353"/>
        </a:solidFill>
        <a:effectLst/>
        <a:uFillTx/>
        <a:latin typeface="+mn-lt"/>
        <a:ea typeface="+mn-ea"/>
        <a:cs typeface="+mn-cs"/>
        <a:sym typeface="Gill Sans Light"/>
      </a:defRPr>
    </a:lvl3pPr>
    <a:lvl4pPr marL="0" marR="0" indent="231458" algn="ctr" defTabSz="27860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88" b="0" i="0" u="none" strike="noStrike" cap="none" spc="0" normalizeH="0" baseline="0">
        <a:ln>
          <a:noFill/>
        </a:ln>
        <a:solidFill>
          <a:srgbClr val="535353"/>
        </a:solidFill>
        <a:effectLst/>
        <a:uFillTx/>
        <a:latin typeface="+mn-lt"/>
        <a:ea typeface="+mn-ea"/>
        <a:cs typeface="+mn-cs"/>
        <a:sym typeface="Gill Sans Light"/>
      </a:defRPr>
    </a:lvl4pPr>
    <a:lvl5pPr marL="0" marR="0" indent="308610" algn="ctr" defTabSz="27860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88" b="0" i="0" u="none" strike="noStrike" cap="none" spc="0" normalizeH="0" baseline="0">
        <a:ln>
          <a:noFill/>
        </a:ln>
        <a:solidFill>
          <a:srgbClr val="535353"/>
        </a:solidFill>
        <a:effectLst/>
        <a:uFillTx/>
        <a:latin typeface="+mn-lt"/>
        <a:ea typeface="+mn-ea"/>
        <a:cs typeface="+mn-cs"/>
        <a:sym typeface="Gill Sans Light"/>
      </a:defRPr>
    </a:lvl5pPr>
    <a:lvl6pPr marL="0" marR="0" indent="385763" algn="ctr" defTabSz="27860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88" b="0" i="0" u="none" strike="noStrike" cap="none" spc="0" normalizeH="0" baseline="0">
        <a:ln>
          <a:noFill/>
        </a:ln>
        <a:solidFill>
          <a:srgbClr val="535353"/>
        </a:solidFill>
        <a:effectLst/>
        <a:uFillTx/>
        <a:latin typeface="+mn-lt"/>
        <a:ea typeface="+mn-ea"/>
        <a:cs typeface="+mn-cs"/>
        <a:sym typeface="Gill Sans Light"/>
      </a:defRPr>
    </a:lvl6pPr>
    <a:lvl7pPr marL="0" marR="0" indent="462915" algn="ctr" defTabSz="27860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88" b="0" i="0" u="none" strike="noStrike" cap="none" spc="0" normalizeH="0" baseline="0">
        <a:ln>
          <a:noFill/>
        </a:ln>
        <a:solidFill>
          <a:srgbClr val="535353"/>
        </a:solidFill>
        <a:effectLst/>
        <a:uFillTx/>
        <a:latin typeface="+mn-lt"/>
        <a:ea typeface="+mn-ea"/>
        <a:cs typeface="+mn-cs"/>
        <a:sym typeface="Gill Sans Light"/>
      </a:defRPr>
    </a:lvl7pPr>
    <a:lvl8pPr marL="0" marR="0" indent="540068" algn="ctr" defTabSz="27860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88" b="0" i="0" u="none" strike="noStrike" cap="none" spc="0" normalizeH="0" baseline="0">
        <a:ln>
          <a:noFill/>
        </a:ln>
        <a:solidFill>
          <a:srgbClr val="535353"/>
        </a:solidFill>
        <a:effectLst/>
        <a:uFillTx/>
        <a:latin typeface="+mn-lt"/>
        <a:ea typeface="+mn-ea"/>
        <a:cs typeface="+mn-cs"/>
        <a:sym typeface="Gill Sans Light"/>
      </a:defRPr>
    </a:lvl8pPr>
    <a:lvl9pPr marL="0" marR="0" indent="617220" algn="ctr" defTabSz="27860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88" b="0" i="0" u="none" strike="noStrike" cap="none" spc="0" normalizeH="0" baseline="0">
        <a:ln>
          <a:noFill/>
        </a:ln>
        <a:solidFill>
          <a:srgbClr val="535353"/>
        </a:solidFill>
        <a:effectLst/>
        <a:uFillTx/>
        <a:latin typeface="+mn-lt"/>
        <a:ea typeface="+mn-ea"/>
        <a:cs typeface="+mn-cs"/>
        <a:sym typeface="Gill Sans Light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Светлана Маковецкая" initials="СМ" lastIdx="1" clrIdx="0">
    <p:extLst>
      <p:ext uri="{19B8F6BF-5375-455C-9EA6-DF929625EA0E}">
        <p15:presenceInfo xmlns:p15="http://schemas.microsoft.com/office/powerpoint/2012/main" userId="5eeed64b7ffe95ed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4B0B4"/>
    <a:srgbClr val="C5B7BB"/>
    <a:srgbClr val="8B4F65"/>
    <a:srgbClr val="FFFFFF"/>
    <a:srgbClr val="F8DEB1"/>
    <a:srgbClr val="000000"/>
    <a:srgbClr val="B29AA4"/>
    <a:srgbClr val="E15A64"/>
    <a:srgbClr val="A0BB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5A5F5E"/>
        </a:fontRef>
        <a:srgbClr val="5A5F5E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000000">
              <a:alpha val="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AB1802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808785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5A5F5E"/>
        </a:fontRef>
        <a:srgbClr val="5A5F5E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000000">
              <a:alpha val="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808785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AB1802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AB1802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5A5F5E"/>
        </a:fontRef>
        <a:srgbClr val="5A5F5E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000000">
              <a:alpha val="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>
              <a:satOff val="1848"/>
              <a:lumOff val="-15262"/>
            </a:scheme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chemeClr val="accent6">
                  <a:satOff val="1848"/>
                  <a:lumOff val="-15262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chemeClr val="accent6">
                  <a:satOff val="1848"/>
                  <a:lumOff val="-15262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5A5F5E"/>
        </a:fontRef>
        <a:srgbClr val="5A5F5E"/>
      </a:tcTxStyle>
      <a:tcStyle>
        <a:tcBdr>
          <a:left>
            <a:ln w="0" cap="flat">
              <a:noFill/>
              <a:miter lim="400000"/>
            </a:ln>
          </a:left>
          <a:right>
            <a:ln w="0" cap="flat">
              <a:noFill/>
              <a:miter lim="400000"/>
            </a:ln>
          </a:right>
          <a:top>
            <a:ln w="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0" cap="flat">
              <a:noFill/>
              <a:miter lim="400000"/>
            </a:ln>
          </a:insideH>
          <a:insideV>
            <a:ln w="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000000">
              <a:alpha val="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08785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5E6E5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A5F5E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5A5F5E"/>
        </a:fontRef>
        <a:srgbClr val="5A5F5E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BEBEB"/>
          </a:solidFill>
        </a:fill>
      </a:tcStyle>
    </a:band2H>
    <a:firstCol>
      <a:tcTxStyle b="off" i="off">
        <a:fontRef idx="minor">
          <a:srgbClr val="5A5F5E"/>
        </a:fontRef>
        <a:srgbClr val="5A5F5E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E5E6E5"/>
          </a:solidFill>
        </a:fill>
      </a:tcStyle>
    </a:firstCol>
    <a:lastRow>
      <a:tcTxStyle b="off" i="off">
        <a:fontRef idx="minor">
          <a:srgbClr val="5A5F5E"/>
        </a:fontRef>
        <a:srgbClr val="5A5F5E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CCCCCC"/>
          </a:solidFill>
        </a:fill>
      </a:tcStyle>
    </a:lastRow>
    <a:firstRow>
      <a:tcTxStyle b="off" i="off">
        <a:fontRef idx="minor">
          <a:srgbClr val="5A5F5E"/>
        </a:fontRef>
        <a:srgbClr val="5A5F5E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CCCCCC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C8C8C8"/>
              </a:solidFill>
              <a:prstDash val="solid"/>
              <a:miter lim="400000"/>
            </a:ln>
          </a:left>
          <a:right>
            <a:ln w="12700" cap="flat">
              <a:solidFill>
                <a:srgbClr val="C8C8C8"/>
              </a:solidFill>
              <a:prstDash val="solid"/>
              <a:miter lim="400000"/>
            </a:ln>
          </a:right>
          <a:top>
            <a:ln w="12700" cap="flat">
              <a:solidFill>
                <a:srgbClr val="5A5F5E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A5F5E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A5F5E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C8C8C8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000000">
              <a:alpha val="5000"/>
            </a:srgbClr>
          </a:solidFill>
        </a:fill>
      </a:tcStyle>
    </a:band2H>
    <a:firstCo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5A5F5E"/>
              </a:solidFill>
              <a:prstDash val="solid"/>
              <a:miter lim="400000"/>
            </a:ln>
          </a:right>
          <a:top>
            <a:ln w="12700" cap="flat">
              <a:solidFill>
                <a:srgbClr val="C8C8C8"/>
              </a:solidFill>
              <a:prstDash val="solid"/>
              <a:miter lim="400000"/>
            </a:ln>
          </a:top>
          <a:bottom>
            <a:ln w="12700" cap="flat">
              <a:solidFill>
                <a:srgbClr val="C8C8C8"/>
              </a:solidFill>
              <a:prstDash val="solid"/>
              <a:miter lim="400000"/>
            </a:ln>
          </a:bottom>
          <a:insideH>
            <a:ln w="12700" cap="flat">
              <a:solidFill>
                <a:srgbClr val="C8C8C8"/>
              </a:solidFill>
              <a:prstDash val="solid"/>
              <a:miter lim="400000"/>
            </a:ln>
          </a:insideH>
          <a:insideV>
            <a:ln w="12700" cap="flat">
              <a:solidFill>
                <a:srgbClr val="C8C8C8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C8C8C8"/>
              </a:solidFill>
              <a:prstDash val="solid"/>
              <a:miter lim="400000"/>
            </a:ln>
          </a:left>
          <a:right>
            <a:ln w="12700" cap="flat">
              <a:solidFill>
                <a:srgbClr val="C8C8C8"/>
              </a:solidFill>
              <a:prstDash val="solid"/>
              <a:miter lim="400000"/>
            </a:ln>
          </a:right>
          <a:top>
            <a:ln w="12700" cap="flat">
              <a:solidFill>
                <a:srgbClr val="5A5F5E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8C8C8"/>
              </a:solidFill>
              <a:prstDash val="solid"/>
              <a:miter lim="400000"/>
            </a:ln>
          </a:insideH>
          <a:insideV>
            <a:ln w="12700" cap="flat">
              <a:solidFill>
                <a:srgbClr val="C8C8C8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C8C8C8"/>
              </a:solidFill>
              <a:prstDash val="solid"/>
              <a:miter lim="400000"/>
            </a:ln>
          </a:left>
          <a:right>
            <a:ln w="12700" cap="flat">
              <a:solidFill>
                <a:srgbClr val="C8C8C8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5A5F5E"/>
              </a:solidFill>
              <a:prstDash val="solid"/>
              <a:miter lim="400000"/>
            </a:ln>
          </a:bottom>
          <a:insideH>
            <a:ln w="12700" cap="flat">
              <a:solidFill>
                <a:srgbClr val="C8C8C8"/>
              </a:solidFill>
              <a:prstDash val="solid"/>
              <a:miter lim="400000"/>
            </a:ln>
          </a:insideH>
          <a:insideV>
            <a:ln w="12700" cap="flat">
              <a:solidFill>
                <a:srgbClr val="C8C8C8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82"/>
  </p:normalViewPr>
  <p:slideViewPr>
    <p:cSldViewPr snapToGrid="0" snapToObjects="1">
      <p:cViewPr varScale="1">
        <p:scale>
          <a:sx n="95" d="100"/>
          <a:sy n="95" d="100"/>
        </p:scale>
        <p:origin x="846" y="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image" Target="../media/image26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image" Target="../media/image26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975284C-5FC8-4305-B3F9-4F62E63C4EB9}" type="doc">
      <dgm:prSet loTypeId="urn:microsoft.com/office/officeart/2005/8/layout/list1" loCatId="list" qsTypeId="urn:microsoft.com/office/officeart/2005/8/quickstyle/simple2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B14680A5-8415-4023-8C80-F013960AE80B}">
      <dgm:prSet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dirty="0"/>
            <a:t>Принудительные союзы:</a:t>
          </a:r>
        </a:p>
      </dgm:t>
    </dgm:pt>
    <dgm:pt modelId="{A7D11AA4-3DBB-41B8-BA87-D44A64C4BA1B}" type="parTrans" cxnId="{DB7E8CC2-CB6D-4B7A-B5AB-1383C090372B}">
      <dgm:prSet/>
      <dgm:spPr/>
      <dgm:t>
        <a:bodyPr/>
        <a:lstStyle/>
        <a:p>
          <a:endParaRPr lang="ru-RU"/>
        </a:p>
      </dgm:t>
    </dgm:pt>
    <dgm:pt modelId="{C3CF36BA-F040-43A6-A119-31FAC3FB2C3F}" type="sibTrans" cxnId="{DB7E8CC2-CB6D-4B7A-B5AB-1383C090372B}">
      <dgm:prSet/>
      <dgm:spPr/>
      <dgm:t>
        <a:bodyPr/>
        <a:lstStyle/>
        <a:p>
          <a:endParaRPr lang="ru-RU"/>
        </a:p>
      </dgm:t>
    </dgm:pt>
    <dgm:pt modelId="{F1ACA359-15FF-428F-8997-48A80168F135}">
      <dgm:prSet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dirty="0"/>
            <a:t>Спонтанные союзы</a:t>
          </a:r>
          <a:r>
            <a:rPr lang="ru-RU" i="1" dirty="0"/>
            <a:t>:</a:t>
          </a:r>
          <a:endParaRPr lang="ru-RU" dirty="0"/>
        </a:p>
      </dgm:t>
    </dgm:pt>
    <dgm:pt modelId="{BB1D2861-81A8-4529-8163-1B0834535F0C}" type="parTrans" cxnId="{E01A9FB4-9184-4915-B8DE-679AC2A61435}">
      <dgm:prSet/>
      <dgm:spPr/>
      <dgm:t>
        <a:bodyPr/>
        <a:lstStyle/>
        <a:p>
          <a:endParaRPr lang="ru-RU"/>
        </a:p>
      </dgm:t>
    </dgm:pt>
    <dgm:pt modelId="{663C07F8-FF86-4EBA-AE87-9E576FEBCA34}" type="sibTrans" cxnId="{E01A9FB4-9184-4915-B8DE-679AC2A61435}">
      <dgm:prSet/>
      <dgm:spPr/>
      <dgm:t>
        <a:bodyPr/>
        <a:lstStyle/>
        <a:p>
          <a:endParaRPr lang="ru-RU"/>
        </a:p>
      </dgm:t>
    </dgm:pt>
    <dgm:pt modelId="{674C3566-9B38-45F6-ADEE-FC74004C5F0E}">
      <dgm:prSet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dirty="0"/>
            <a:t>Сотрудничество для решения общей проблемы</a:t>
          </a:r>
          <a:r>
            <a:rPr lang="ru-RU" i="1" dirty="0"/>
            <a:t>:</a:t>
          </a:r>
          <a:endParaRPr lang="ru-RU" dirty="0"/>
        </a:p>
      </dgm:t>
    </dgm:pt>
    <dgm:pt modelId="{8952F910-4CEC-4F60-8067-5869108BE7A0}" type="parTrans" cxnId="{6D292BA0-8C8D-424E-8382-16C8411BA5D5}">
      <dgm:prSet/>
      <dgm:spPr/>
      <dgm:t>
        <a:bodyPr/>
        <a:lstStyle/>
        <a:p>
          <a:endParaRPr lang="ru-RU"/>
        </a:p>
      </dgm:t>
    </dgm:pt>
    <dgm:pt modelId="{B2C80B95-BCE1-4A52-9803-5055A0365941}" type="sibTrans" cxnId="{6D292BA0-8C8D-424E-8382-16C8411BA5D5}">
      <dgm:prSet/>
      <dgm:spPr/>
      <dgm:t>
        <a:bodyPr/>
        <a:lstStyle/>
        <a:p>
          <a:endParaRPr lang="ru-RU"/>
        </a:p>
      </dgm:t>
    </dgm:pt>
    <dgm:pt modelId="{9EF64A60-10CB-4BD2-89F1-58C1C6FD0996}">
      <dgm:prSet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dirty="0"/>
            <a:t>Союзы по счастливой случайности</a:t>
          </a:r>
          <a:r>
            <a:rPr lang="ru-RU" i="1" dirty="0"/>
            <a:t>:</a:t>
          </a:r>
          <a:endParaRPr lang="ru-RU" dirty="0"/>
        </a:p>
      </dgm:t>
    </dgm:pt>
    <dgm:pt modelId="{E1CA47C2-8EE7-4140-A821-6436C5805FD5}" type="parTrans" cxnId="{F60C8335-66E2-4DCD-8AB4-9FB46088CBDE}">
      <dgm:prSet/>
      <dgm:spPr/>
      <dgm:t>
        <a:bodyPr/>
        <a:lstStyle/>
        <a:p>
          <a:endParaRPr lang="ru-RU"/>
        </a:p>
      </dgm:t>
    </dgm:pt>
    <dgm:pt modelId="{A88F3A4E-1BF3-49F0-9A17-492DC0D6089C}" type="sibTrans" cxnId="{F60C8335-66E2-4DCD-8AB4-9FB46088CBDE}">
      <dgm:prSet/>
      <dgm:spPr/>
      <dgm:t>
        <a:bodyPr/>
        <a:lstStyle/>
        <a:p>
          <a:endParaRPr lang="ru-RU"/>
        </a:p>
      </dgm:t>
    </dgm:pt>
    <dgm:pt modelId="{4044118B-C966-44CC-B4BC-485BA4E9DA9B}">
      <dgm:prSet/>
      <dgm:spPr/>
      <dgm:t>
        <a:bodyPr/>
        <a:lstStyle/>
        <a:p>
          <a:r>
            <a:rPr lang="ru-RU" dirty="0"/>
            <a:t>Кто-либо по какой-либо причине сказал: «Сотрудничай».  Даже если он может привести положительные примеры, в подобных  принудительных союзах часто отсутствуют горячая решимость и верность  принятым обязательствам, присущие тем, кто сознательно стремится сотрудничать.</a:t>
          </a:r>
        </a:p>
      </dgm:t>
    </dgm:pt>
    <dgm:pt modelId="{9EBFFC5B-4854-4049-843B-6FFAE4FE6C0C}" type="parTrans" cxnId="{E438A2FE-2BC1-4AD8-9915-87976914C772}">
      <dgm:prSet/>
      <dgm:spPr/>
      <dgm:t>
        <a:bodyPr/>
        <a:lstStyle/>
        <a:p>
          <a:endParaRPr lang="ru-RU"/>
        </a:p>
      </dgm:t>
    </dgm:pt>
    <dgm:pt modelId="{0D5A414F-96B8-44E8-8559-4F5B980DB3BD}" type="sibTrans" cxnId="{E438A2FE-2BC1-4AD8-9915-87976914C772}">
      <dgm:prSet/>
      <dgm:spPr/>
      <dgm:t>
        <a:bodyPr/>
        <a:lstStyle/>
        <a:p>
          <a:endParaRPr lang="ru-RU"/>
        </a:p>
      </dgm:t>
    </dgm:pt>
    <dgm:pt modelId="{F5A185D8-4785-401F-B618-58E0B335C20E}">
      <dgm:prSet/>
      <dgm:spPr/>
      <dgm:t>
        <a:bodyPr/>
        <a:lstStyle/>
        <a:p>
          <a:r>
            <a:rPr lang="ru-RU" dirty="0"/>
            <a:t>Они часто образуются при решении проблем или обсуждении  возможностей, когда одна или более стороны хотят обратиться за помощью или  поделиться хорошими новостями.</a:t>
          </a:r>
        </a:p>
      </dgm:t>
    </dgm:pt>
    <dgm:pt modelId="{3A590D08-FBFB-4CA1-BDCD-454978980CC4}" type="parTrans" cxnId="{A262DA32-98D5-4E9C-8C96-1E3E1BF584AE}">
      <dgm:prSet/>
      <dgm:spPr/>
      <dgm:t>
        <a:bodyPr/>
        <a:lstStyle/>
        <a:p>
          <a:endParaRPr lang="ru-RU"/>
        </a:p>
      </dgm:t>
    </dgm:pt>
    <dgm:pt modelId="{C2B4778D-07DD-4270-AC5E-C315542D6F61}" type="sibTrans" cxnId="{A262DA32-98D5-4E9C-8C96-1E3E1BF584AE}">
      <dgm:prSet/>
      <dgm:spPr/>
      <dgm:t>
        <a:bodyPr/>
        <a:lstStyle/>
        <a:p>
          <a:endParaRPr lang="ru-RU"/>
        </a:p>
      </dgm:t>
    </dgm:pt>
    <dgm:pt modelId="{C3E31B35-DE15-4516-AF6A-E1524C0C7E38}">
      <dgm:prSet/>
      <dgm:spPr/>
      <dgm:t>
        <a:bodyPr/>
        <a:lstStyle/>
        <a:p>
          <a:r>
            <a:rPr lang="ru-RU" dirty="0"/>
            <a:t>Это могут быть такие простые  проблемы, как сохранение деревьев вдоль главной улицы, или такие сложные и  неприятные, как эпидемия СПИДа.</a:t>
          </a:r>
        </a:p>
      </dgm:t>
    </dgm:pt>
    <dgm:pt modelId="{D2EFE311-D7D6-4081-943F-5CF6ED32F173}" type="parTrans" cxnId="{4CB9A3B1-B6FB-46F6-AE40-AABBD73BC54E}">
      <dgm:prSet/>
      <dgm:spPr/>
      <dgm:t>
        <a:bodyPr/>
        <a:lstStyle/>
        <a:p>
          <a:endParaRPr lang="ru-RU"/>
        </a:p>
      </dgm:t>
    </dgm:pt>
    <dgm:pt modelId="{F98E0841-06AA-49C0-A10B-50DFCFD51EFB}" type="sibTrans" cxnId="{4CB9A3B1-B6FB-46F6-AE40-AABBD73BC54E}">
      <dgm:prSet/>
      <dgm:spPr/>
      <dgm:t>
        <a:bodyPr/>
        <a:lstStyle/>
        <a:p>
          <a:endParaRPr lang="ru-RU"/>
        </a:p>
      </dgm:t>
    </dgm:pt>
    <dgm:pt modelId="{2312C2C2-0A0C-4346-A8E4-97E9DEA572A9}">
      <dgm:prSet/>
      <dgm:spPr/>
      <dgm:t>
        <a:bodyPr/>
        <a:lstStyle/>
        <a:p>
          <a:r>
            <a:rPr lang="ru-RU" dirty="0"/>
            <a:t>Это союзы, которые возникают из случайных  встреч, когда люди внезапно понимают, что они представляют две стороны,  которые могут воспользоваться этой возможностью, чтобы </a:t>
          </a:r>
          <a:r>
            <a:rPr lang="ru-RU" dirty="0" err="1"/>
            <a:t>придти</a:t>
          </a:r>
          <a:r>
            <a:rPr lang="ru-RU" dirty="0"/>
            <a:t> к соглашению и  осуществить задуманное</a:t>
          </a:r>
        </a:p>
      </dgm:t>
    </dgm:pt>
    <dgm:pt modelId="{A3BB26AD-BB0F-416A-A8B6-2F86C991CDDF}" type="parTrans" cxnId="{86087218-2F3F-494F-9CE8-2AC39B7E4FA6}">
      <dgm:prSet/>
      <dgm:spPr/>
      <dgm:t>
        <a:bodyPr/>
        <a:lstStyle/>
        <a:p>
          <a:endParaRPr lang="ru-RU"/>
        </a:p>
      </dgm:t>
    </dgm:pt>
    <dgm:pt modelId="{5E3B8EA7-B89E-440B-8722-5B57BEE10A14}" type="sibTrans" cxnId="{86087218-2F3F-494F-9CE8-2AC39B7E4FA6}">
      <dgm:prSet/>
      <dgm:spPr/>
      <dgm:t>
        <a:bodyPr/>
        <a:lstStyle/>
        <a:p>
          <a:endParaRPr lang="ru-RU"/>
        </a:p>
      </dgm:t>
    </dgm:pt>
    <dgm:pt modelId="{6C6B6624-BF54-442F-9663-1FFA10502FA0}" type="pres">
      <dgm:prSet presAssocID="{8975284C-5FC8-4305-B3F9-4F62E63C4EB9}" presName="linear" presStyleCnt="0">
        <dgm:presLayoutVars>
          <dgm:dir/>
          <dgm:animLvl val="lvl"/>
          <dgm:resizeHandles val="exact"/>
        </dgm:presLayoutVars>
      </dgm:prSet>
      <dgm:spPr/>
    </dgm:pt>
    <dgm:pt modelId="{7F18DD64-78E0-4909-A948-002B01D83937}" type="pres">
      <dgm:prSet presAssocID="{B14680A5-8415-4023-8C80-F013960AE80B}" presName="parentLin" presStyleCnt="0"/>
      <dgm:spPr/>
    </dgm:pt>
    <dgm:pt modelId="{6D04B6D3-4C78-4B52-B8FD-582099A19405}" type="pres">
      <dgm:prSet presAssocID="{B14680A5-8415-4023-8C80-F013960AE80B}" presName="parentLeftMargin" presStyleLbl="node1" presStyleIdx="0" presStyleCnt="4"/>
      <dgm:spPr/>
    </dgm:pt>
    <dgm:pt modelId="{157256F0-F8D5-4668-9CD5-25F08116CAE6}" type="pres">
      <dgm:prSet presAssocID="{B14680A5-8415-4023-8C80-F013960AE80B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E3642317-3503-44F9-8324-C63F27602714}" type="pres">
      <dgm:prSet presAssocID="{B14680A5-8415-4023-8C80-F013960AE80B}" presName="negativeSpace" presStyleCnt="0"/>
      <dgm:spPr/>
    </dgm:pt>
    <dgm:pt modelId="{7B8FE883-846E-4A98-AF82-BCA16E0F6D25}" type="pres">
      <dgm:prSet presAssocID="{B14680A5-8415-4023-8C80-F013960AE80B}" presName="childText" presStyleLbl="conFgAcc1" presStyleIdx="0" presStyleCnt="4">
        <dgm:presLayoutVars>
          <dgm:bulletEnabled val="1"/>
        </dgm:presLayoutVars>
      </dgm:prSet>
      <dgm:spPr/>
    </dgm:pt>
    <dgm:pt modelId="{80AB9372-3763-4164-9753-EFEC88DBA098}" type="pres">
      <dgm:prSet presAssocID="{C3CF36BA-F040-43A6-A119-31FAC3FB2C3F}" presName="spaceBetweenRectangles" presStyleCnt="0"/>
      <dgm:spPr/>
    </dgm:pt>
    <dgm:pt modelId="{6D72EB1E-C263-4074-8748-81052B341E60}" type="pres">
      <dgm:prSet presAssocID="{F1ACA359-15FF-428F-8997-48A80168F135}" presName="parentLin" presStyleCnt="0"/>
      <dgm:spPr/>
    </dgm:pt>
    <dgm:pt modelId="{DB395D79-3BD1-4063-822E-B53DA9EE21AC}" type="pres">
      <dgm:prSet presAssocID="{F1ACA359-15FF-428F-8997-48A80168F135}" presName="parentLeftMargin" presStyleLbl="node1" presStyleIdx="0" presStyleCnt="4"/>
      <dgm:spPr/>
    </dgm:pt>
    <dgm:pt modelId="{441835A2-FBB2-4D57-954A-DE690843E3BC}" type="pres">
      <dgm:prSet presAssocID="{F1ACA359-15FF-428F-8997-48A80168F135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85FA5A76-C043-4448-B7D7-A2BF39C7040B}" type="pres">
      <dgm:prSet presAssocID="{F1ACA359-15FF-428F-8997-48A80168F135}" presName="negativeSpace" presStyleCnt="0"/>
      <dgm:spPr/>
    </dgm:pt>
    <dgm:pt modelId="{02B7241F-0B2F-4839-88D6-7BA251400D5E}" type="pres">
      <dgm:prSet presAssocID="{F1ACA359-15FF-428F-8997-48A80168F135}" presName="childText" presStyleLbl="conFgAcc1" presStyleIdx="1" presStyleCnt="4">
        <dgm:presLayoutVars>
          <dgm:bulletEnabled val="1"/>
        </dgm:presLayoutVars>
      </dgm:prSet>
      <dgm:spPr/>
    </dgm:pt>
    <dgm:pt modelId="{C6B29CE3-7C37-4E85-AEAD-A8018591018E}" type="pres">
      <dgm:prSet presAssocID="{663C07F8-FF86-4EBA-AE87-9E576FEBCA34}" presName="spaceBetweenRectangles" presStyleCnt="0"/>
      <dgm:spPr/>
    </dgm:pt>
    <dgm:pt modelId="{4C06E4BC-8439-41CC-88B4-D5B51F53BB58}" type="pres">
      <dgm:prSet presAssocID="{674C3566-9B38-45F6-ADEE-FC74004C5F0E}" presName="parentLin" presStyleCnt="0"/>
      <dgm:spPr/>
    </dgm:pt>
    <dgm:pt modelId="{CB648564-6F78-4316-9944-C6FCE0EAB730}" type="pres">
      <dgm:prSet presAssocID="{674C3566-9B38-45F6-ADEE-FC74004C5F0E}" presName="parentLeftMargin" presStyleLbl="node1" presStyleIdx="1" presStyleCnt="4"/>
      <dgm:spPr/>
    </dgm:pt>
    <dgm:pt modelId="{D7B4EF1D-811C-4EE3-9BD6-86E585B67B87}" type="pres">
      <dgm:prSet presAssocID="{674C3566-9B38-45F6-ADEE-FC74004C5F0E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E5EE1D6E-D699-49FE-8E95-F1EE71A83B5B}" type="pres">
      <dgm:prSet presAssocID="{674C3566-9B38-45F6-ADEE-FC74004C5F0E}" presName="negativeSpace" presStyleCnt="0"/>
      <dgm:spPr/>
    </dgm:pt>
    <dgm:pt modelId="{A3AB8228-5D1A-415C-AB7B-F033FA748CBD}" type="pres">
      <dgm:prSet presAssocID="{674C3566-9B38-45F6-ADEE-FC74004C5F0E}" presName="childText" presStyleLbl="conFgAcc1" presStyleIdx="2" presStyleCnt="4">
        <dgm:presLayoutVars>
          <dgm:bulletEnabled val="1"/>
        </dgm:presLayoutVars>
      </dgm:prSet>
      <dgm:spPr/>
    </dgm:pt>
    <dgm:pt modelId="{06AE1F2D-ED90-48CC-BEA6-039F54E62B24}" type="pres">
      <dgm:prSet presAssocID="{B2C80B95-BCE1-4A52-9803-5055A0365941}" presName="spaceBetweenRectangles" presStyleCnt="0"/>
      <dgm:spPr/>
    </dgm:pt>
    <dgm:pt modelId="{B2127A26-5792-4030-BAFD-16CB517E1C2F}" type="pres">
      <dgm:prSet presAssocID="{9EF64A60-10CB-4BD2-89F1-58C1C6FD0996}" presName="parentLin" presStyleCnt="0"/>
      <dgm:spPr/>
    </dgm:pt>
    <dgm:pt modelId="{0C2F202C-D5C6-45B0-947C-00A0E8648E6A}" type="pres">
      <dgm:prSet presAssocID="{9EF64A60-10CB-4BD2-89F1-58C1C6FD0996}" presName="parentLeftMargin" presStyleLbl="node1" presStyleIdx="2" presStyleCnt="4"/>
      <dgm:spPr/>
    </dgm:pt>
    <dgm:pt modelId="{EE88543E-B13B-450F-9825-512FD8190FE7}" type="pres">
      <dgm:prSet presAssocID="{9EF64A60-10CB-4BD2-89F1-58C1C6FD0996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203CAD0F-DE4B-4D8D-8453-79E7C16FB69D}" type="pres">
      <dgm:prSet presAssocID="{9EF64A60-10CB-4BD2-89F1-58C1C6FD0996}" presName="negativeSpace" presStyleCnt="0"/>
      <dgm:spPr/>
    </dgm:pt>
    <dgm:pt modelId="{EA9B4D89-3632-4B7B-BA8B-ED76B146542E}" type="pres">
      <dgm:prSet presAssocID="{9EF64A60-10CB-4BD2-89F1-58C1C6FD0996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E60A830C-E0BC-4A6E-9E02-2D0535492FF0}" type="presOf" srcId="{F1ACA359-15FF-428F-8997-48A80168F135}" destId="{441835A2-FBB2-4D57-954A-DE690843E3BC}" srcOrd="1" destOrd="0" presId="urn:microsoft.com/office/officeart/2005/8/layout/list1"/>
    <dgm:cxn modelId="{46B6230E-61FF-4208-90A8-850294E06803}" type="presOf" srcId="{F5A185D8-4785-401F-B618-58E0B335C20E}" destId="{02B7241F-0B2F-4839-88D6-7BA251400D5E}" srcOrd="0" destOrd="0" presId="urn:microsoft.com/office/officeart/2005/8/layout/list1"/>
    <dgm:cxn modelId="{8F640E10-0B59-4A58-8819-43B6A8122702}" type="presOf" srcId="{674C3566-9B38-45F6-ADEE-FC74004C5F0E}" destId="{CB648564-6F78-4316-9944-C6FCE0EAB730}" srcOrd="0" destOrd="0" presId="urn:microsoft.com/office/officeart/2005/8/layout/list1"/>
    <dgm:cxn modelId="{86087218-2F3F-494F-9CE8-2AC39B7E4FA6}" srcId="{9EF64A60-10CB-4BD2-89F1-58C1C6FD0996}" destId="{2312C2C2-0A0C-4346-A8E4-97E9DEA572A9}" srcOrd="0" destOrd="0" parTransId="{A3BB26AD-BB0F-416A-A8B6-2F86C991CDDF}" sibTransId="{5E3B8EA7-B89E-440B-8722-5B57BEE10A14}"/>
    <dgm:cxn modelId="{40EC5D1C-7CCB-4294-8C4A-77679F1B5E7C}" type="presOf" srcId="{B14680A5-8415-4023-8C80-F013960AE80B}" destId="{6D04B6D3-4C78-4B52-B8FD-582099A19405}" srcOrd="0" destOrd="0" presId="urn:microsoft.com/office/officeart/2005/8/layout/list1"/>
    <dgm:cxn modelId="{79638A1D-3700-4E8E-9D3E-E87AED4964DC}" type="presOf" srcId="{8975284C-5FC8-4305-B3F9-4F62E63C4EB9}" destId="{6C6B6624-BF54-442F-9663-1FFA10502FA0}" srcOrd="0" destOrd="0" presId="urn:microsoft.com/office/officeart/2005/8/layout/list1"/>
    <dgm:cxn modelId="{26B90B2A-7EA6-45CB-9A3C-21431363B929}" type="presOf" srcId="{2312C2C2-0A0C-4346-A8E4-97E9DEA572A9}" destId="{EA9B4D89-3632-4B7B-BA8B-ED76B146542E}" srcOrd="0" destOrd="0" presId="urn:microsoft.com/office/officeart/2005/8/layout/list1"/>
    <dgm:cxn modelId="{A262DA32-98D5-4E9C-8C96-1E3E1BF584AE}" srcId="{F1ACA359-15FF-428F-8997-48A80168F135}" destId="{F5A185D8-4785-401F-B618-58E0B335C20E}" srcOrd="0" destOrd="0" parTransId="{3A590D08-FBFB-4CA1-BDCD-454978980CC4}" sibTransId="{C2B4778D-07DD-4270-AC5E-C315542D6F61}"/>
    <dgm:cxn modelId="{7FE0F933-6396-41A3-9AA9-77DC843F1D48}" type="presOf" srcId="{9EF64A60-10CB-4BD2-89F1-58C1C6FD0996}" destId="{0C2F202C-D5C6-45B0-947C-00A0E8648E6A}" srcOrd="0" destOrd="0" presId="urn:microsoft.com/office/officeart/2005/8/layout/list1"/>
    <dgm:cxn modelId="{F60C8335-66E2-4DCD-8AB4-9FB46088CBDE}" srcId="{8975284C-5FC8-4305-B3F9-4F62E63C4EB9}" destId="{9EF64A60-10CB-4BD2-89F1-58C1C6FD0996}" srcOrd="3" destOrd="0" parTransId="{E1CA47C2-8EE7-4140-A821-6436C5805FD5}" sibTransId="{A88F3A4E-1BF3-49F0-9A17-492DC0D6089C}"/>
    <dgm:cxn modelId="{BDCA2850-B284-488C-9B88-3400CF87B253}" type="presOf" srcId="{F1ACA359-15FF-428F-8997-48A80168F135}" destId="{DB395D79-3BD1-4063-822E-B53DA9EE21AC}" srcOrd="0" destOrd="0" presId="urn:microsoft.com/office/officeart/2005/8/layout/list1"/>
    <dgm:cxn modelId="{AD815550-CE90-4089-820F-531E7C2AD2E2}" type="presOf" srcId="{9EF64A60-10CB-4BD2-89F1-58C1C6FD0996}" destId="{EE88543E-B13B-450F-9825-512FD8190FE7}" srcOrd="1" destOrd="0" presId="urn:microsoft.com/office/officeart/2005/8/layout/list1"/>
    <dgm:cxn modelId="{46ED8A73-430C-4AEF-BAD2-F9BD544FAC67}" type="presOf" srcId="{B14680A5-8415-4023-8C80-F013960AE80B}" destId="{157256F0-F8D5-4668-9CD5-25F08116CAE6}" srcOrd="1" destOrd="0" presId="urn:microsoft.com/office/officeart/2005/8/layout/list1"/>
    <dgm:cxn modelId="{190A8B5A-1276-4E90-B778-9D1F979B374F}" type="presOf" srcId="{4044118B-C966-44CC-B4BC-485BA4E9DA9B}" destId="{7B8FE883-846E-4A98-AF82-BCA16E0F6D25}" srcOrd="0" destOrd="0" presId="urn:microsoft.com/office/officeart/2005/8/layout/list1"/>
    <dgm:cxn modelId="{83F3B381-5040-4405-A43C-40ECAE068249}" type="presOf" srcId="{674C3566-9B38-45F6-ADEE-FC74004C5F0E}" destId="{D7B4EF1D-811C-4EE3-9BD6-86E585B67B87}" srcOrd="1" destOrd="0" presId="urn:microsoft.com/office/officeart/2005/8/layout/list1"/>
    <dgm:cxn modelId="{6D292BA0-8C8D-424E-8382-16C8411BA5D5}" srcId="{8975284C-5FC8-4305-B3F9-4F62E63C4EB9}" destId="{674C3566-9B38-45F6-ADEE-FC74004C5F0E}" srcOrd="2" destOrd="0" parTransId="{8952F910-4CEC-4F60-8067-5869108BE7A0}" sibTransId="{B2C80B95-BCE1-4A52-9803-5055A0365941}"/>
    <dgm:cxn modelId="{4CB9A3B1-B6FB-46F6-AE40-AABBD73BC54E}" srcId="{674C3566-9B38-45F6-ADEE-FC74004C5F0E}" destId="{C3E31B35-DE15-4516-AF6A-E1524C0C7E38}" srcOrd="0" destOrd="0" parTransId="{D2EFE311-D7D6-4081-943F-5CF6ED32F173}" sibTransId="{F98E0841-06AA-49C0-A10B-50DFCFD51EFB}"/>
    <dgm:cxn modelId="{E01A9FB4-9184-4915-B8DE-679AC2A61435}" srcId="{8975284C-5FC8-4305-B3F9-4F62E63C4EB9}" destId="{F1ACA359-15FF-428F-8997-48A80168F135}" srcOrd="1" destOrd="0" parTransId="{BB1D2861-81A8-4529-8163-1B0834535F0C}" sibTransId="{663C07F8-FF86-4EBA-AE87-9E576FEBCA34}"/>
    <dgm:cxn modelId="{DB7E8CC2-CB6D-4B7A-B5AB-1383C090372B}" srcId="{8975284C-5FC8-4305-B3F9-4F62E63C4EB9}" destId="{B14680A5-8415-4023-8C80-F013960AE80B}" srcOrd="0" destOrd="0" parTransId="{A7D11AA4-3DBB-41B8-BA87-D44A64C4BA1B}" sibTransId="{C3CF36BA-F040-43A6-A119-31FAC3FB2C3F}"/>
    <dgm:cxn modelId="{06C399F5-2C9D-4956-A31A-925660C4006F}" type="presOf" srcId="{C3E31B35-DE15-4516-AF6A-E1524C0C7E38}" destId="{A3AB8228-5D1A-415C-AB7B-F033FA748CBD}" srcOrd="0" destOrd="0" presId="urn:microsoft.com/office/officeart/2005/8/layout/list1"/>
    <dgm:cxn modelId="{E438A2FE-2BC1-4AD8-9915-87976914C772}" srcId="{B14680A5-8415-4023-8C80-F013960AE80B}" destId="{4044118B-C966-44CC-B4BC-485BA4E9DA9B}" srcOrd="0" destOrd="0" parTransId="{9EBFFC5B-4854-4049-843B-6FFAE4FE6C0C}" sibTransId="{0D5A414F-96B8-44E8-8559-4F5B980DB3BD}"/>
    <dgm:cxn modelId="{DDA0491F-8BC1-4E45-9722-49DEE380A075}" type="presParOf" srcId="{6C6B6624-BF54-442F-9663-1FFA10502FA0}" destId="{7F18DD64-78E0-4909-A948-002B01D83937}" srcOrd="0" destOrd="0" presId="urn:microsoft.com/office/officeart/2005/8/layout/list1"/>
    <dgm:cxn modelId="{44EF3169-B027-45CB-8104-E8AB0C78761D}" type="presParOf" srcId="{7F18DD64-78E0-4909-A948-002B01D83937}" destId="{6D04B6D3-4C78-4B52-B8FD-582099A19405}" srcOrd="0" destOrd="0" presId="urn:microsoft.com/office/officeart/2005/8/layout/list1"/>
    <dgm:cxn modelId="{4D2027B9-698E-41CB-A5C8-00FC10DF8B9F}" type="presParOf" srcId="{7F18DD64-78E0-4909-A948-002B01D83937}" destId="{157256F0-F8D5-4668-9CD5-25F08116CAE6}" srcOrd="1" destOrd="0" presId="urn:microsoft.com/office/officeart/2005/8/layout/list1"/>
    <dgm:cxn modelId="{34E310E5-4F55-4657-B3DA-36A4B2043195}" type="presParOf" srcId="{6C6B6624-BF54-442F-9663-1FFA10502FA0}" destId="{E3642317-3503-44F9-8324-C63F27602714}" srcOrd="1" destOrd="0" presId="urn:microsoft.com/office/officeart/2005/8/layout/list1"/>
    <dgm:cxn modelId="{6EE53E1B-70F6-4D65-866D-5C309BA2BE9F}" type="presParOf" srcId="{6C6B6624-BF54-442F-9663-1FFA10502FA0}" destId="{7B8FE883-846E-4A98-AF82-BCA16E0F6D25}" srcOrd="2" destOrd="0" presId="urn:microsoft.com/office/officeart/2005/8/layout/list1"/>
    <dgm:cxn modelId="{ED59306A-359C-4A36-86A5-B897B81631C3}" type="presParOf" srcId="{6C6B6624-BF54-442F-9663-1FFA10502FA0}" destId="{80AB9372-3763-4164-9753-EFEC88DBA098}" srcOrd="3" destOrd="0" presId="urn:microsoft.com/office/officeart/2005/8/layout/list1"/>
    <dgm:cxn modelId="{ED6E738B-6CD1-438E-9C60-2E5DB8BF0341}" type="presParOf" srcId="{6C6B6624-BF54-442F-9663-1FFA10502FA0}" destId="{6D72EB1E-C263-4074-8748-81052B341E60}" srcOrd="4" destOrd="0" presId="urn:microsoft.com/office/officeart/2005/8/layout/list1"/>
    <dgm:cxn modelId="{28BC8797-C200-43A2-9E77-A6B9CA7A825F}" type="presParOf" srcId="{6D72EB1E-C263-4074-8748-81052B341E60}" destId="{DB395D79-3BD1-4063-822E-B53DA9EE21AC}" srcOrd="0" destOrd="0" presId="urn:microsoft.com/office/officeart/2005/8/layout/list1"/>
    <dgm:cxn modelId="{9461DE7A-61E2-4E1B-AF94-87BD8E050653}" type="presParOf" srcId="{6D72EB1E-C263-4074-8748-81052B341E60}" destId="{441835A2-FBB2-4D57-954A-DE690843E3BC}" srcOrd="1" destOrd="0" presId="urn:microsoft.com/office/officeart/2005/8/layout/list1"/>
    <dgm:cxn modelId="{5747ADDC-093E-4BE0-9668-67303498A1ED}" type="presParOf" srcId="{6C6B6624-BF54-442F-9663-1FFA10502FA0}" destId="{85FA5A76-C043-4448-B7D7-A2BF39C7040B}" srcOrd="5" destOrd="0" presId="urn:microsoft.com/office/officeart/2005/8/layout/list1"/>
    <dgm:cxn modelId="{0C595B32-E37C-4852-91B0-8AE94CFD7A52}" type="presParOf" srcId="{6C6B6624-BF54-442F-9663-1FFA10502FA0}" destId="{02B7241F-0B2F-4839-88D6-7BA251400D5E}" srcOrd="6" destOrd="0" presId="urn:microsoft.com/office/officeart/2005/8/layout/list1"/>
    <dgm:cxn modelId="{704DCA91-FA6E-401B-9011-5EECF2FD49AE}" type="presParOf" srcId="{6C6B6624-BF54-442F-9663-1FFA10502FA0}" destId="{C6B29CE3-7C37-4E85-AEAD-A8018591018E}" srcOrd="7" destOrd="0" presId="urn:microsoft.com/office/officeart/2005/8/layout/list1"/>
    <dgm:cxn modelId="{08E31966-4A02-4537-9C11-748C6B6005C1}" type="presParOf" srcId="{6C6B6624-BF54-442F-9663-1FFA10502FA0}" destId="{4C06E4BC-8439-41CC-88B4-D5B51F53BB58}" srcOrd="8" destOrd="0" presId="urn:microsoft.com/office/officeart/2005/8/layout/list1"/>
    <dgm:cxn modelId="{B77B04A5-7A2A-4661-91AE-1F68D75B2847}" type="presParOf" srcId="{4C06E4BC-8439-41CC-88B4-D5B51F53BB58}" destId="{CB648564-6F78-4316-9944-C6FCE0EAB730}" srcOrd="0" destOrd="0" presId="urn:microsoft.com/office/officeart/2005/8/layout/list1"/>
    <dgm:cxn modelId="{D4DA95CE-86CF-425E-A638-A7B8ED8FBFEC}" type="presParOf" srcId="{4C06E4BC-8439-41CC-88B4-D5B51F53BB58}" destId="{D7B4EF1D-811C-4EE3-9BD6-86E585B67B87}" srcOrd="1" destOrd="0" presId="urn:microsoft.com/office/officeart/2005/8/layout/list1"/>
    <dgm:cxn modelId="{4864DA0C-71D3-4A9E-BE92-020C43640F45}" type="presParOf" srcId="{6C6B6624-BF54-442F-9663-1FFA10502FA0}" destId="{E5EE1D6E-D699-49FE-8E95-F1EE71A83B5B}" srcOrd="9" destOrd="0" presId="urn:microsoft.com/office/officeart/2005/8/layout/list1"/>
    <dgm:cxn modelId="{133F5784-3FB1-43DB-A3F3-60C832DE70A7}" type="presParOf" srcId="{6C6B6624-BF54-442F-9663-1FFA10502FA0}" destId="{A3AB8228-5D1A-415C-AB7B-F033FA748CBD}" srcOrd="10" destOrd="0" presId="urn:microsoft.com/office/officeart/2005/8/layout/list1"/>
    <dgm:cxn modelId="{C938AD0D-B54C-4388-8D13-D009972C5D96}" type="presParOf" srcId="{6C6B6624-BF54-442F-9663-1FFA10502FA0}" destId="{06AE1F2D-ED90-48CC-BEA6-039F54E62B24}" srcOrd="11" destOrd="0" presId="urn:microsoft.com/office/officeart/2005/8/layout/list1"/>
    <dgm:cxn modelId="{95BD82E3-44AF-4BD4-AE84-E51EA12C2F58}" type="presParOf" srcId="{6C6B6624-BF54-442F-9663-1FFA10502FA0}" destId="{B2127A26-5792-4030-BAFD-16CB517E1C2F}" srcOrd="12" destOrd="0" presId="urn:microsoft.com/office/officeart/2005/8/layout/list1"/>
    <dgm:cxn modelId="{C20022FB-8785-48FC-90B4-B7218EA867A5}" type="presParOf" srcId="{B2127A26-5792-4030-BAFD-16CB517E1C2F}" destId="{0C2F202C-D5C6-45B0-947C-00A0E8648E6A}" srcOrd="0" destOrd="0" presId="urn:microsoft.com/office/officeart/2005/8/layout/list1"/>
    <dgm:cxn modelId="{6C07CD60-152F-4574-8756-B6234EC103A2}" type="presParOf" srcId="{B2127A26-5792-4030-BAFD-16CB517E1C2F}" destId="{EE88543E-B13B-450F-9825-512FD8190FE7}" srcOrd="1" destOrd="0" presId="urn:microsoft.com/office/officeart/2005/8/layout/list1"/>
    <dgm:cxn modelId="{3F70EDEE-6CBF-4C42-B411-2E94F0F2ED07}" type="presParOf" srcId="{6C6B6624-BF54-442F-9663-1FFA10502FA0}" destId="{203CAD0F-DE4B-4D8D-8453-79E7C16FB69D}" srcOrd="13" destOrd="0" presId="urn:microsoft.com/office/officeart/2005/8/layout/list1"/>
    <dgm:cxn modelId="{6F03BACA-8660-487B-9ED0-33010B6D21B3}" type="presParOf" srcId="{6C6B6624-BF54-442F-9663-1FFA10502FA0}" destId="{EA9B4D89-3632-4B7B-BA8B-ED76B146542E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3B40329-9CA1-4964-9EAE-FAF057F30350}" type="doc">
      <dgm:prSet loTypeId="urn:microsoft.com/office/officeart/2005/8/layout/hList7" loCatId="process" qsTypeId="urn:microsoft.com/office/officeart/2005/8/quickstyle/simple3" qsCatId="simple" csTypeId="urn:microsoft.com/office/officeart/2005/8/colors/accent5_2" csCatId="accent5" phldr="1"/>
      <dgm:spPr/>
      <dgm:t>
        <a:bodyPr/>
        <a:lstStyle/>
        <a:p>
          <a:endParaRPr lang="ru-RU"/>
        </a:p>
      </dgm:t>
    </dgm:pt>
    <dgm:pt modelId="{D69F15F6-93CB-485B-8B1E-DA4FDACA9E33}">
      <dgm:prSet/>
      <dgm:spPr/>
      <dgm:t>
        <a:bodyPr/>
        <a:lstStyle/>
        <a:p>
          <a:r>
            <a:rPr lang="ru-RU" dirty="0"/>
            <a:t>Слабые и разобщенные союзы: выросли из  общих потребностей в услугах. Это схожие организации, занимающиеся примерно  одним и тем же делом или оказанием тех же услуг</a:t>
          </a:r>
        </a:p>
      </dgm:t>
    </dgm:pt>
    <dgm:pt modelId="{5744E321-4879-4620-80F4-4C88FD9FCBFF}" type="parTrans" cxnId="{483B34B1-AC59-4182-8C03-0812FE966945}">
      <dgm:prSet/>
      <dgm:spPr/>
      <dgm:t>
        <a:bodyPr/>
        <a:lstStyle/>
        <a:p>
          <a:endParaRPr lang="ru-RU"/>
        </a:p>
      </dgm:t>
    </dgm:pt>
    <dgm:pt modelId="{DC2EABB8-3566-425E-979E-C47DB31F902F}" type="sibTrans" cxnId="{483B34B1-AC59-4182-8C03-0812FE966945}">
      <dgm:prSet/>
      <dgm:spPr/>
      <dgm:t>
        <a:bodyPr/>
        <a:lstStyle/>
        <a:p>
          <a:endParaRPr lang="ru-RU"/>
        </a:p>
      </dgm:t>
    </dgm:pt>
    <dgm:pt modelId="{05686F34-F127-464D-ADED-98438E2648B9}">
      <dgm:prSet/>
      <dgm:spPr/>
      <dgm:t>
        <a:bodyPr/>
        <a:lstStyle/>
        <a:p>
          <a:r>
            <a:rPr lang="ru-RU" dirty="0"/>
            <a:t>Сильные и сплоченные</a:t>
          </a:r>
        </a:p>
      </dgm:t>
    </dgm:pt>
    <dgm:pt modelId="{6387AB6A-8D34-4C41-A9CE-52CB53A9DA59}" type="parTrans" cxnId="{B48E36FB-1100-49EE-870B-5480EA0D9326}">
      <dgm:prSet/>
      <dgm:spPr/>
      <dgm:t>
        <a:bodyPr/>
        <a:lstStyle/>
        <a:p>
          <a:endParaRPr lang="ru-RU"/>
        </a:p>
      </dgm:t>
    </dgm:pt>
    <dgm:pt modelId="{352204A5-951E-4AA9-9AA0-0913C89AD27E}" type="sibTrans" cxnId="{B48E36FB-1100-49EE-870B-5480EA0D9326}">
      <dgm:prSet/>
      <dgm:spPr/>
      <dgm:t>
        <a:bodyPr/>
        <a:lstStyle/>
        <a:p>
          <a:endParaRPr lang="ru-RU"/>
        </a:p>
      </dgm:t>
    </dgm:pt>
    <dgm:pt modelId="{46DD1910-946F-4F73-8A45-CF8BD3113933}">
      <dgm:prSet/>
      <dgm:spPr/>
      <dgm:t>
        <a:bodyPr/>
        <a:lstStyle/>
        <a:p>
          <a:r>
            <a:rPr lang="ru-RU" dirty="0"/>
            <a:t>Временные  товарищества: организации, которые для успешной деятельности  нуждаются в ресурсах и возможностях друг друга</a:t>
          </a:r>
        </a:p>
      </dgm:t>
    </dgm:pt>
    <dgm:pt modelId="{36EFCE27-22BD-44A8-A26E-611C7EDC4CA1}" type="parTrans" cxnId="{D99BCDFA-9923-425F-89F2-13F31F987879}">
      <dgm:prSet/>
      <dgm:spPr/>
      <dgm:t>
        <a:bodyPr/>
        <a:lstStyle/>
        <a:p>
          <a:endParaRPr lang="ru-RU"/>
        </a:p>
      </dgm:t>
    </dgm:pt>
    <dgm:pt modelId="{90132780-13DB-4F68-9AC3-3145FD4E83D7}" type="sibTrans" cxnId="{D99BCDFA-9923-425F-89F2-13F31F987879}">
      <dgm:prSet/>
      <dgm:spPr/>
      <dgm:t>
        <a:bodyPr/>
        <a:lstStyle/>
        <a:p>
          <a:endParaRPr lang="ru-RU"/>
        </a:p>
      </dgm:t>
    </dgm:pt>
    <dgm:pt modelId="{AD0D85CA-4A55-4431-A2B7-29284517EB0E}" type="pres">
      <dgm:prSet presAssocID="{E3B40329-9CA1-4964-9EAE-FAF057F30350}" presName="Name0" presStyleCnt="0">
        <dgm:presLayoutVars>
          <dgm:dir/>
          <dgm:resizeHandles val="exact"/>
        </dgm:presLayoutVars>
      </dgm:prSet>
      <dgm:spPr/>
    </dgm:pt>
    <dgm:pt modelId="{EDD16928-9910-475C-9674-F0CFA87EB21A}" type="pres">
      <dgm:prSet presAssocID="{E3B40329-9CA1-4964-9EAE-FAF057F30350}" presName="fgShape" presStyleLbl="fgShp" presStyleIdx="0" presStyleCnt="1"/>
      <dgm:spPr/>
    </dgm:pt>
    <dgm:pt modelId="{59C01BBA-EC12-4DE2-AA7F-FB7208CF8690}" type="pres">
      <dgm:prSet presAssocID="{E3B40329-9CA1-4964-9EAE-FAF057F30350}" presName="linComp" presStyleCnt="0"/>
      <dgm:spPr/>
    </dgm:pt>
    <dgm:pt modelId="{BCC3464D-D020-482D-882B-4AFDC8C1C700}" type="pres">
      <dgm:prSet presAssocID="{D69F15F6-93CB-485B-8B1E-DA4FDACA9E33}" presName="compNode" presStyleCnt="0"/>
      <dgm:spPr/>
    </dgm:pt>
    <dgm:pt modelId="{1323F8C1-31BA-4225-AAA8-127EE9039385}" type="pres">
      <dgm:prSet presAssocID="{D69F15F6-93CB-485B-8B1E-DA4FDACA9E33}" presName="bkgdShape" presStyleLbl="node1" presStyleIdx="0" presStyleCnt="3"/>
      <dgm:spPr/>
    </dgm:pt>
    <dgm:pt modelId="{36FFA673-01DA-4572-98BE-0B40893206ED}" type="pres">
      <dgm:prSet presAssocID="{D69F15F6-93CB-485B-8B1E-DA4FDACA9E33}" presName="nodeTx" presStyleLbl="node1" presStyleIdx="0" presStyleCnt="3">
        <dgm:presLayoutVars>
          <dgm:bulletEnabled val="1"/>
        </dgm:presLayoutVars>
      </dgm:prSet>
      <dgm:spPr/>
    </dgm:pt>
    <dgm:pt modelId="{4D28E29D-A0C0-4F67-B3C6-A01EF1E96FF8}" type="pres">
      <dgm:prSet presAssocID="{D69F15F6-93CB-485B-8B1E-DA4FDACA9E33}" presName="invisiNode" presStyleLbl="node1" presStyleIdx="0" presStyleCnt="3"/>
      <dgm:spPr/>
    </dgm:pt>
    <dgm:pt modelId="{F5BFBE91-79D6-444F-97FD-3C8AD596B9BA}" type="pres">
      <dgm:prSet presAssocID="{D69F15F6-93CB-485B-8B1E-DA4FDACA9E33}" presName="imagNode" presStyleLbl="fgImgPlace1" presStyleIdx="0" presStyleCnt="3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  <dgm:extLst>
        <a:ext uri="{E40237B7-FDA0-4F09-8148-C483321AD2D9}">
          <dgm14:cNvPr xmlns:dgm14="http://schemas.microsoft.com/office/drawing/2010/diagram" id="0" name="" descr="Первый ход в шахматах"/>
        </a:ext>
      </dgm:extLst>
    </dgm:pt>
    <dgm:pt modelId="{266EB5B9-3054-4D84-ADB3-005C7BCC0A2A}" type="pres">
      <dgm:prSet presAssocID="{DC2EABB8-3566-425E-979E-C47DB31F902F}" presName="sibTrans" presStyleLbl="sibTrans2D1" presStyleIdx="0" presStyleCnt="0"/>
      <dgm:spPr/>
    </dgm:pt>
    <dgm:pt modelId="{C5B36218-7948-40AA-B711-ADE1984861D7}" type="pres">
      <dgm:prSet presAssocID="{46DD1910-946F-4F73-8A45-CF8BD3113933}" presName="compNode" presStyleCnt="0"/>
      <dgm:spPr/>
    </dgm:pt>
    <dgm:pt modelId="{460A5C42-1196-4958-8789-1BE488DD48E8}" type="pres">
      <dgm:prSet presAssocID="{46DD1910-946F-4F73-8A45-CF8BD3113933}" presName="bkgdShape" presStyleLbl="node1" presStyleIdx="1" presStyleCnt="3"/>
      <dgm:spPr/>
    </dgm:pt>
    <dgm:pt modelId="{7CD38C74-F8FD-4C57-93B5-40BDB8941E94}" type="pres">
      <dgm:prSet presAssocID="{46DD1910-946F-4F73-8A45-CF8BD3113933}" presName="nodeTx" presStyleLbl="node1" presStyleIdx="1" presStyleCnt="3">
        <dgm:presLayoutVars>
          <dgm:bulletEnabled val="1"/>
        </dgm:presLayoutVars>
      </dgm:prSet>
      <dgm:spPr/>
    </dgm:pt>
    <dgm:pt modelId="{76FC059F-BB35-4AC0-8AC3-DBB3F3966B78}" type="pres">
      <dgm:prSet presAssocID="{46DD1910-946F-4F73-8A45-CF8BD3113933}" presName="invisiNode" presStyleLbl="node1" presStyleIdx="1" presStyleCnt="3"/>
      <dgm:spPr/>
    </dgm:pt>
    <dgm:pt modelId="{99E673A5-389E-48C8-9A27-1F222618093B}" type="pres">
      <dgm:prSet presAssocID="{46DD1910-946F-4F73-8A45-CF8BD3113933}" presName="imagNode" presStyleLbl="fgImgPlace1" presStyleIdx="1" presStyleCnt="3"/>
      <dgm:spPr>
        <a:blipFill>
          <a:blip xmlns:r="http://schemas.openxmlformats.org/officeDocument/2006/relationships" r:embed="rId2"/>
          <a:srcRect/>
          <a:stretch>
            <a:fillRect l="-25000" r="-25000"/>
          </a:stretch>
        </a:blipFill>
      </dgm:spPr>
      <dgm:extLst>
        <a:ext uri="{E40237B7-FDA0-4F09-8148-C483321AD2D9}">
          <dgm14:cNvPr xmlns:dgm14="http://schemas.microsoft.com/office/drawing/2010/diagram" id="0" name="" descr="Рука, держащая элемент белой головоломки на синем фоне"/>
        </a:ext>
      </dgm:extLst>
    </dgm:pt>
    <dgm:pt modelId="{D5F9809F-74E4-41E4-9D42-66C112312256}" type="pres">
      <dgm:prSet presAssocID="{90132780-13DB-4F68-9AC3-3145FD4E83D7}" presName="sibTrans" presStyleLbl="sibTrans2D1" presStyleIdx="0" presStyleCnt="0"/>
      <dgm:spPr/>
    </dgm:pt>
    <dgm:pt modelId="{256CF79C-00B9-4E4B-B3BE-2A4D961A8879}" type="pres">
      <dgm:prSet presAssocID="{05686F34-F127-464D-ADED-98438E2648B9}" presName="compNode" presStyleCnt="0"/>
      <dgm:spPr/>
    </dgm:pt>
    <dgm:pt modelId="{6CD7F693-980B-4C83-8BA4-3BC325C0324D}" type="pres">
      <dgm:prSet presAssocID="{05686F34-F127-464D-ADED-98438E2648B9}" presName="bkgdShape" presStyleLbl="node1" presStyleIdx="2" presStyleCnt="3"/>
      <dgm:spPr/>
    </dgm:pt>
    <dgm:pt modelId="{27504983-6949-4814-B403-CCD3E65502B3}" type="pres">
      <dgm:prSet presAssocID="{05686F34-F127-464D-ADED-98438E2648B9}" presName="nodeTx" presStyleLbl="node1" presStyleIdx="2" presStyleCnt="3">
        <dgm:presLayoutVars>
          <dgm:bulletEnabled val="1"/>
        </dgm:presLayoutVars>
      </dgm:prSet>
      <dgm:spPr/>
    </dgm:pt>
    <dgm:pt modelId="{022B88F1-D066-4DF9-9495-ECF3F5800510}" type="pres">
      <dgm:prSet presAssocID="{05686F34-F127-464D-ADED-98438E2648B9}" presName="invisiNode" presStyleLbl="node1" presStyleIdx="2" presStyleCnt="3"/>
      <dgm:spPr/>
    </dgm:pt>
    <dgm:pt modelId="{C6B84AFA-3C4D-4C0D-8940-7AB0478453CF}" type="pres">
      <dgm:prSet presAssocID="{05686F34-F127-464D-ADED-98438E2648B9}" presName="imagNode" presStyleLbl="fgImgPlace1" presStyleIdx="2" presStyleCnt="3"/>
      <dgm:spPr>
        <a:blipFill>
          <a:blip xmlns:r="http://schemas.openxmlformats.org/officeDocument/2006/relationships" r:embed="rId3"/>
          <a:srcRect/>
          <a:stretch>
            <a:fillRect l="-25000" r="-25000"/>
          </a:stretch>
        </a:blipFill>
      </dgm:spPr>
      <dgm:extLst>
        <a:ext uri="{E40237B7-FDA0-4F09-8148-C483321AD2D9}">
          <dgm14:cNvPr xmlns:dgm14="http://schemas.microsoft.com/office/drawing/2010/diagram" id="0" name="" descr="Разноцветные нити, переплетенные вместе"/>
        </a:ext>
      </dgm:extLst>
    </dgm:pt>
  </dgm:ptLst>
  <dgm:cxnLst>
    <dgm:cxn modelId="{465ED005-AE69-49B6-B079-7585F5C146CE}" type="presOf" srcId="{90132780-13DB-4F68-9AC3-3145FD4E83D7}" destId="{D5F9809F-74E4-41E4-9D42-66C112312256}" srcOrd="0" destOrd="0" presId="urn:microsoft.com/office/officeart/2005/8/layout/hList7"/>
    <dgm:cxn modelId="{0158E206-01D5-4EB6-A8A5-B267E30ED4C3}" type="presOf" srcId="{05686F34-F127-464D-ADED-98438E2648B9}" destId="{6CD7F693-980B-4C83-8BA4-3BC325C0324D}" srcOrd="0" destOrd="0" presId="urn:microsoft.com/office/officeart/2005/8/layout/hList7"/>
    <dgm:cxn modelId="{EF3F2822-9D8A-4CCA-8EC3-860C0F6481E8}" type="presOf" srcId="{D69F15F6-93CB-485B-8B1E-DA4FDACA9E33}" destId="{36FFA673-01DA-4572-98BE-0B40893206ED}" srcOrd="1" destOrd="0" presId="urn:microsoft.com/office/officeart/2005/8/layout/hList7"/>
    <dgm:cxn modelId="{B4F54442-2BAB-4B86-ACC7-E5CA5765043A}" type="presOf" srcId="{46DD1910-946F-4F73-8A45-CF8BD3113933}" destId="{7CD38C74-F8FD-4C57-93B5-40BDB8941E94}" srcOrd="1" destOrd="0" presId="urn:microsoft.com/office/officeart/2005/8/layout/hList7"/>
    <dgm:cxn modelId="{F9458467-F991-4FDB-BAF0-511001768E66}" type="presOf" srcId="{46DD1910-946F-4F73-8A45-CF8BD3113933}" destId="{460A5C42-1196-4958-8789-1BE488DD48E8}" srcOrd="0" destOrd="0" presId="urn:microsoft.com/office/officeart/2005/8/layout/hList7"/>
    <dgm:cxn modelId="{78F27089-5C6F-40F9-8A74-18C014B793A3}" type="presOf" srcId="{E3B40329-9CA1-4964-9EAE-FAF057F30350}" destId="{AD0D85CA-4A55-4431-A2B7-29284517EB0E}" srcOrd="0" destOrd="0" presId="urn:microsoft.com/office/officeart/2005/8/layout/hList7"/>
    <dgm:cxn modelId="{B99A9D92-7318-4CC8-A68E-089EE1051C27}" type="presOf" srcId="{D69F15F6-93CB-485B-8B1E-DA4FDACA9E33}" destId="{1323F8C1-31BA-4225-AAA8-127EE9039385}" srcOrd="0" destOrd="0" presId="urn:microsoft.com/office/officeart/2005/8/layout/hList7"/>
    <dgm:cxn modelId="{CFE262AE-5481-4503-B4C9-F496E50E225D}" type="presOf" srcId="{DC2EABB8-3566-425E-979E-C47DB31F902F}" destId="{266EB5B9-3054-4D84-ADB3-005C7BCC0A2A}" srcOrd="0" destOrd="0" presId="urn:microsoft.com/office/officeart/2005/8/layout/hList7"/>
    <dgm:cxn modelId="{483B34B1-AC59-4182-8C03-0812FE966945}" srcId="{E3B40329-9CA1-4964-9EAE-FAF057F30350}" destId="{D69F15F6-93CB-485B-8B1E-DA4FDACA9E33}" srcOrd="0" destOrd="0" parTransId="{5744E321-4879-4620-80F4-4C88FD9FCBFF}" sibTransId="{DC2EABB8-3566-425E-979E-C47DB31F902F}"/>
    <dgm:cxn modelId="{B15E87DD-1FEF-4BD6-9CC6-9504B86421A2}" type="presOf" srcId="{05686F34-F127-464D-ADED-98438E2648B9}" destId="{27504983-6949-4814-B403-CCD3E65502B3}" srcOrd="1" destOrd="0" presId="urn:microsoft.com/office/officeart/2005/8/layout/hList7"/>
    <dgm:cxn modelId="{D99BCDFA-9923-425F-89F2-13F31F987879}" srcId="{E3B40329-9CA1-4964-9EAE-FAF057F30350}" destId="{46DD1910-946F-4F73-8A45-CF8BD3113933}" srcOrd="1" destOrd="0" parTransId="{36EFCE27-22BD-44A8-A26E-611C7EDC4CA1}" sibTransId="{90132780-13DB-4F68-9AC3-3145FD4E83D7}"/>
    <dgm:cxn modelId="{B48E36FB-1100-49EE-870B-5480EA0D9326}" srcId="{E3B40329-9CA1-4964-9EAE-FAF057F30350}" destId="{05686F34-F127-464D-ADED-98438E2648B9}" srcOrd="2" destOrd="0" parTransId="{6387AB6A-8D34-4C41-A9CE-52CB53A9DA59}" sibTransId="{352204A5-951E-4AA9-9AA0-0913C89AD27E}"/>
    <dgm:cxn modelId="{F0ACAC81-82F6-4CC8-80D2-CF416CDE825D}" type="presParOf" srcId="{AD0D85CA-4A55-4431-A2B7-29284517EB0E}" destId="{EDD16928-9910-475C-9674-F0CFA87EB21A}" srcOrd="0" destOrd="0" presId="urn:microsoft.com/office/officeart/2005/8/layout/hList7"/>
    <dgm:cxn modelId="{FB59E675-FB82-41DA-BC88-DD84C038511D}" type="presParOf" srcId="{AD0D85CA-4A55-4431-A2B7-29284517EB0E}" destId="{59C01BBA-EC12-4DE2-AA7F-FB7208CF8690}" srcOrd="1" destOrd="0" presId="urn:microsoft.com/office/officeart/2005/8/layout/hList7"/>
    <dgm:cxn modelId="{6815B2AC-FC95-4BE7-9915-4385EA7A70B9}" type="presParOf" srcId="{59C01BBA-EC12-4DE2-AA7F-FB7208CF8690}" destId="{BCC3464D-D020-482D-882B-4AFDC8C1C700}" srcOrd="0" destOrd="0" presId="urn:microsoft.com/office/officeart/2005/8/layout/hList7"/>
    <dgm:cxn modelId="{F191C8C3-BABB-4341-9058-BA939E6DD633}" type="presParOf" srcId="{BCC3464D-D020-482D-882B-4AFDC8C1C700}" destId="{1323F8C1-31BA-4225-AAA8-127EE9039385}" srcOrd="0" destOrd="0" presId="urn:microsoft.com/office/officeart/2005/8/layout/hList7"/>
    <dgm:cxn modelId="{E339FB69-698B-4DB5-B4FB-36E15F23E0EE}" type="presParOf" srcId="{BCC3464D-D020-482D-882B-4AFDC8C1C700}" destId="{36FFA673-01DA-4572-98BE-0B40893206ED}" srcOrd="1" destOrd="0" presId="urn:microsoft.com/office/officeart/2005/8/layout/hList7"/>
    <dgm:cxn modelId="{7CA4A527-8414-43F5-9083-5D214D4312B9}" type="presParOf" srcId="{BCC3464D-D020-482D-882B-4AFDC8C1C700}" destId="{4D28E29D-A0C0-4F67-B3C6-A01EF1E96FF8}" srcOrd="2" destOrd="0" presId="urn:microsoft.com/office/officeart/2005/8/layout/hList7"/>
    <dgm:cxn modelId="{C34CB421-A548-451C-86BC-7C543A9E6875}" type="presParOf" srcId="{BCC3464D-D020-482D-882B-4AFDC8C1C700}" destId="{F5BFBE91-79D6-444F-97FD-3C8AD596B9BA}" srcOrd="3" destOrd="0" presId="urn:microsoft.com/office/officeart/2005/8/layout/hList7"/>
    <dgm:cxn modelId="{A53B8DA7-80A9-4F1D-A4C3-3FA90D5B3F76}" type="presParOf" srcId="{59C01BBA-EC12-4DE2-AA7F-FB7208CF8690}" destId="{266EB5B9-3054-4D84-ADB3-005C7BCC0A2A}" srcOrd="1" destOrd="0" presId="urn:microsoft.com/office/officeart/2005/8/layout/hList7"/>
    <dgm:cxn modelId="{96291183-FB37-4CD5-8740-924294621BEE}" type="presParOf" srcId="{59C01BBA-EC12-4DE2-AA7F-FB7208CF8690}" destId="{C5B36218-7948-40AA-B711-ADE1984861D7}" srcOrd="2" destOrd="0" presId="urn:microsoft.com/office/officeart/2005/8/layout/hList7"/>
    <dgm:cxn modelId="{269CA02B-76A5-404E-8FD8-C7A416B82E03}" type="presParOf" srcId="{C5B36218-7948-40AA-B711-ADE1984861D7}" destId="{460A5C42-1196-4958-8789-1BE488DD48E8}" srcOrd="0" destOrd="0" presId="urn:microsoft.com/office/officeart/2005/8/layout/hList7"/>
    <dgm:cxn modelId="{3A88C8FB-BD0D-4127-B1A4-139445BE4E22}" type="presParOf" srcId="{C5B36218-7948-40AA-B711-ADE1984861D7}" destId="{7CD38C74-F8FD-4C57-93B5-40BDB8941E94}" srcOrd="1" destOrd="0" presId="urn:microsoft.com/office/officeart/2005/8/layout/hList7"/>
    <dgm:cxn modelId="{253FA28B-4527-43CB-BE11-FD002EDB49A9}" type="presParOf" srcId="{C5B36218-7948-40AA-B711-ADE1984861D7}" destId="{76FC059F-BB35-4AC0-8AC3-DBB3F3966B78}" srcOrd="2" destOrd="0" presId="urn:microsoft.com/office/officeart/2005/8/layout/hList7"/>
    <dgm:cxn modelId="{D291CA4A-C9BE-4F81-8D98-A0C8DEE47F3D}" type="presParOf" srcId="{C5B36218-7948-40AA-B711-ADE1984861D7}" destId="{99E673A5-389E-48C8-9A27-1F222618093B}" srcOrd="3" destOrd="0" presId="urn:microsoft.com/office/officeart/2005/8/layout/hList7"/>
    <dgm:cxn modelId="{1B5AC018-B729-44DA-9D7C-A4F0A2A84309}" type="presParOf" srcId="{59C01BBA-EC12-4DE2-AA7F-FB7208CF8690}" destId="{D5F9809F-74E4-41E4-9D42-66C112312256}" srcOrd="3" destOrd="0" presId="urn:microsoft.com/office/officeart/2005/8/layout/hList7"/>
    <dgm:cxn modelId="{84ED78C9-7FBB-47E2-BE1B-168B7CA35BF2}" type="presParOf" srcId="{59C01BBA-EC12-4DE2-AA7F-FB7208CF8690}" destId="{256CF79C-00B9-4E4B-B3BE-2A4D961A8879}" srcOrd="4" destOrd="0" presId="urn:microsoft.com/office/officeart/2005/8/layout/hList7"/>
    <dgm:cxn modelId="{72ECF4BD-2532-42BF-9F82-5844762568BA}" type="presParOf" srcId="{256CF79C-00B9-4E4B-B3BE-2A4D961A8879}" destId="{6CD7F693-980B-4C83-8BA4-3BC325C0324D}" srcOrd="0" destOrd="0" presId="urn:microsoft.com/office/officeart/2005/8/layout/hList7"/>
    <dgm:cxn modelId="{3D1D53F0-6FDE-421D-A349-E446C126A9C2}" type="presParOf" srcId="{256CF79C-00B9-4E4B-B3BE-2A4D961A8879}" destId="{27504983-6949-4814-B403-CCD3E65502B3}" srcOrd="1" destOrd="0" presId="urn:microsoft.com/office/officeart/2005/8/layout/hList7"/>
    <dgm:cxn modelId="{316A35EC-646E-47E7-87D1-FB000146E94B}" type="presParOf" srcId="{256CF79C-00B9-4E4B-B3BE-2A4D961A8879}" destId="{022B88F1-D066-4DF9-9495-ECF3F5800510}" srcOrd="2" destOrd="0" presId="urn:microsoft.com/office/officeart/2005/8/layout/hList7"/>
    <dgm:cxn modelId="{F0B96D7A-7BD1-47E8-9BAF-85855DF8EA92}" type="presParOf" srcId="{256CF79C-00B9-4E4B-B3BE-2A4D961A8879}" destId="{C6B84AFA-3C4D-4C0D-8940-7AB0478453CF}" srcOrd="3" destOrd="0" presId="urn:microsoft.com/office/officeart/2005/8/layout/hList7"/>
  </dgm:cxnLst>
  <dgm:bg>
    <a:effectLst>
      <a:softEdge rad="317500"/>
    </a:effectLst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DD6871F-FAC7-48D5-BAAC-085F2FF4A1EB}" type="doc">
      <dgm:prSet loTypeId="urn:microsoft.com/office/officeart/2008/layout/LinedList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3601821-72EB-4497-AE7F-06F175500CE0}">
      <dgm:prSet custT="1"/>
      <dgm:spPr/>
      <dgm:t>
        <a:bodyPr/>
        <a:lstStyle/>
        <a:p>
          <a:r>
            <a:rPr lang="ru-RU" sz="2000" dirty="0"/>
            <a:t>Снижение затрат:</a:t>
          </a:r>
        </a:p>
      </dgm:t>
    </dgm:pt>
    <dgm:pt modelId="{7B71AD9C-1CDF-48AF-A458-B447FD43F97C}" type="parTrans" cxnId="{485FA566-5502-437B-97F2-0D1522A5F858}">
      <dgm:prSet/>
      <dgm:spPr/>
      <dgm:t>
        <a:bodyPr/>
        <a:lstStyle/>
        <a:p>
          <a:endParaRPr lang="ru-RU" sz="2000"/>
        </a:p>
      </dgm:t>
    </dgm:pt>
    <dgm:pt modelId="{3494CAAA-6CFF-469E-943B-8BFAC889C65D}" type="sibTrans" cxnId="{485FA566-5502-437B-97F2-0D1522A5F858}">
      <dgm:prSet/>
      <dgm:spPr/>
      <dgm:t>
        <a:bodyPr/>
        <a:lstStyle/>
        <a:p>
          <a:endParaRPr lang="ru-RU" sz="2000"/>
        </a:p>
      </dgm:t>
    </dgm:pt>
    <dgm:pt modelId="{806986C9-B3E7-4B70-ACD5-31FE7A393024}">
      <dgm:prSet custT="1"/>
      <dgm:spPr/>
      <dgm:t>
        <a:bodyPr/>
        <a:lstStyle/>
        <a:p>
          <a:r>
            <a:rPr lang="ru-RU" sz="2000" dirty="0"/>
            <a:t>Экономия на размерах организации</a:t>
          </a:r>
          <a:r>
            <a:rPr lang="ru-RU" sz="2000" i="1" dirty="0"/>
            <a:t>:</a:t>
          </a:r>
          <a:endParaRPr lang="ru-RU" sz="2000" dirty="0"/>
        </a:p>
      </dgm:t>
    </dgm:pt>
    <dgm:pt modelId="{DE515BF1-D467-4A0B-AFA9-959D7071AAF9}" type="parTrans" cxnId="{EF2FF9AB-B980-46FB-BCE0-A8B296E794FB}">
      <dgm:prSet/>
      <dgm:spPr/>
      <dgm:t>
        <a:bodyPr/>
        <a:lstStyle/>
        <a:p>
          <a:endParaRPr lang="ru-RU" sz="2000"/>
        </a:p>
      </dgm:t>
    </dgm:pt>
    <dgm:pt modelId="{BD8C8C4B-3A55-4BA0-A2B5-3748B08FC9F4}" type="sibTrans" cxnId="{EF2FF9AB-B980-46FB-BCE0-A8B296E794FB}">
      <dgm:prSet/>
      <dgm:spPr/>
      <dgm:t>
        <a:bodyPr/>
        <a:lstStyle/>
        <a:p>
          <a:endParaRPr lang="ru-RU" sz="2000"/>
        </a:p>
      </dgm:t>
    </dgm:pt>
    <dgm:pt modelId="{DF94653B-853C-49A6-9688-154CBB276912}">
      <dgm:prSet custT="1"/>
      <dgm:spPr/>
      <dgm:t>
        <a:bodyPr/>
        <a:lstStyle/>
        <a:p>
          <a:r>
            <a:rPr lang="ru-RU" sz="2000" dirty="0"/>
            <a:t>НКО часто совместно используют здания, оборудование и даже  персонал, во избежание излишних расходов и превышения собственных  возможностей.</a:t>
          </a:r>
        </a:p>
      </dgm:t>
    </dgm:pt>
    <dgm:pt modelId="{B3423568-D0AF-42D4-9D42-713BF5E106F5}" type="parTrans" cxnId="{8208F02D-4BDC-4CD6-BBF0-23C179BE0135}">
      <dgm:prSet/>
      <dgm:spPr/>
      <dgm:t>
        <a:bodyPr/>
        <a:lstStyle/>
        <a:p>
          <a:endParaRPr lang="ru-RU" sz="2000"/>
        </a:p>
      </dgm:t>
    </dgm:pt>
    <dgm:pt modelId="{5DC986E5-6AF3-4255-8006-23CDB6ACDAEA}" type="sibTrans" cxnId="{8208F02D-4BDC-4CD6-BBF0-23C179BE0135}">
      <dgm:prSet/>
      <dgm:spPr/>
      <dgm:t>
        <a:bodyPr/>
        <a:lstStyle/>
        <a:p>
          <a:endParaRPr lang="ru-RU" sz="2000"/>
        </a:p>
      </dgm:t>
    </dgm:pt>
    <dgm:pt modelId="{DC4BA478-9D36-41C3-833C-2BBF65069420}">
      <dgm:prSet custT="1"/>
      <dgm:spPr/>
      <dgm:t>
        <a:bodyPr/>
        <a:lstStyle/>
        <a:p>
          <a:r>
            <a:rPr lang="ru-RU" sz="2000" dirty="0"/>
            <a:t>Например, детские сады, организуемые  независимыми НКО, могут решить централизованно закупать определенные товары  и услуги, приобретая тем самым их дешевле.</a:t>
          </a:r>
        </a:p>
      </dgm:t>
    </dgm:pt>
    <dgm:pt modelId="{B0DEED56-F460-42B8-BC7D-2AAB6DB71849}" type="parTrans" cxnId="{CF321FC1-A21B-4305-8F54-88E3AF017AFA}">
      <dgm:prSet/>
      <dgm:spPr/>
      <dgm:t>
        <a:bodyPr/>
        <a:lstStyle/>
        <a:p>
          <a:endParaRPr lang="ru-RU" sz="2000"/>
        </a:p>
      </dgm:t>
    </dgm:pt>
    <dgm:pt modelId="{F5B3ABA6-FA56-40E7-A511-730D2DBAA8F5}" type="sibTrans" cxnId="{CF321FC1-A21B-4305-8F54-88E3AF017AFA}">
      <dgm:prSet/>
      <dgm:spPr/>
      <dgm:t>
        <a:bodyPr/>
        <a:lstStyle/>
        <a:p>
          <a:endParaRPr lang="ru-RU" sz="2000"/>
        </a:p>
      </dgm:t>
    </dgm:pt>
    <dgm:pt modelId="{31DE6584-6C8F-40D8-92A4-67F3E4E90BF0}" type="pres">
      <dgm:prSet presAssocID="{6DD6871F-FAC7-48D5-BAAC-085F2FF4A1EB}" presName="vert0" presStyleCnt="0">
        <dgm:presLayoutVars>
          <dgm:dir/>
          <dgm:animOne val="branch"/>
          <dgm:animLvl val="lvl"/>
        </dgm:presLayoutVars>
      </dgm:prSet>
      <dgm:spPr/>
    </dgm:pt>
    <dgm:pt modelId="{11E1106E-F912-468E-87B1-BA4404F952C5}" type="pres">
      <dgm:prSet presAssocID="{03601821-72EB-4497-AE7F-06F175500CE0}" presName="thickLine" presStyleLbl="alignNode1" presStyleIdx="0" presStyleCnt="2"/>
      <dgm:spPr/>
    </dgm:pt>
    <dgm:pt modelId="{F354966A-7DB4-4BD7-9628-79E8E32F40F1}" type="pres">
      <dgm:prSet presAssocID="{03601821-72EB-4497-AE7F-06F175500CE0}" presName="horz1" presStyleCnt="0"/>
      <dgm:spPr/>
    </dgm:pt>
    <dgm:pt modelId="{64658007-89DE-4F54-9387-59C7EEA12623}" type="pres">
      <dgm:prSet presAssocID="{03601821-72EB-4497-AE7F-06F175500CE0}" presName="tx1" presStyleLbl="revTx" presStyleIdx="0" presStyleCnt="4"/>
      <dgm:spPr/>
    </dgm:pt>
    <dgm:pt modelId="{888E035C-333B-4F6A-97BC-9111437839F7}" type="pres">
      <dgm:prSet presAssocID="{03601821-72EB-4497-AE7F-06F175500CE0}" presName="vert1" presStyleCnt="0"/>
      <dgm:spPr/>
    </dgm:pt>
    <dgm:pt modelId="{9CA609FF-C976-4854-90B3-EA163E96F9EB}" type="pres">
      <dgm:prSet presAssocID="{DF94653B-853C-49A6-9688-154CBB276912}" presName="vertSpace2a" presStyleCnt="0"/>
      <dgm:spPr/>
    </dgm:pt>
    <dgm:pt modelId="{41ACBA23-64C0-4CDE-BF27-CBE01F14F45C}" type="pres">
      <dgm:prSet presAssocID="{DF94653B-853C-49A6-9688-154CBB276912}" presName="horz2" presStyleCnt="0"/>
      <dgm:spPr/>
    </dgm:pt>
    <dgm:pt modelId="{1AA580B4-EC54-44A5-948A-8E89079D48C1}" type="pres">
      <dgm:prSet presAssocID="{DF94653B-853C-49A6-9688-154CBB276912}" presName="horzSpace2" presStyleCnt="0"/>
      <dgm:spPr/>
    </dgm:pt>
    <dgm:pt modelId="{C0F0066B-12A5-46A7-8682-488B41ED5556}" type="pres">
      <dgm:prSet presAssocID="{DF94653B-853C-49A6-9688-154CBB276912}" presName="tx2" presStyleLbl="revTx" presStyleIdx="1" presStyleCnt="4"/>
      <dgm:spPr/>
    </dgm:pt>
    <dgm:pt modelId="{A8B6A42C-BDAF-4E06-AC15-A78031AB5972}" type="pres">
      <dgm:prSet presAssocID="{DF94653B-853C-49A6-9688-154CBB276912}" presName="vert2" presStyleCnt="0"/>
      <dgm:spPr/>
    </dgm:pt>
    <dgm:pt modelId="{66750FDE-8F9F-415A-A0BE-B10C08D72049}" type="pres">
      <dgm:prSet presAssocID="{DF94653B-853C-49A6-9688-154CBB276912}" presName="thinLine2b" presStyleLbl="callout" presStyleIdx="0" presStyleCnt="2"/>
      <dgm:spPr/>
    </dgm:pt>
    <dgm:pt modelId="{5FA69D9E-31EB-4C01-86FB-120B9898F68F}" type="pres">
      <dgm:prSet presAssocID="{DF94653B-853C-49A6-9688-154CBB276912}" presName="vertSpace2b" presStyleCnt="0"/>
      <dgm:spPr/>
    </dgm:pt>
    <dgm:pt modelId="{8BA0268F-AD39-4A15-B70A-060BAFAAC9E2}" type="pres">
      <dgm:prSet presAssocID="{806986C9-B3E7-4B70-ACD5-31FE7A393024}" presName="thickLine" presStyleLbl="alignNode1" presStyleIdx="1" presStyleCnt="2"/>
      <dgm:spPr/>
    </dgm:pt>
    <dgm:pt modelId="{E03BCE96-ABE0-4325-858C-3024176DF9A3}" type="pres">
      <dgm:prSet presAssocID="{806986C9-B3E7-4B70-ACD5-31FE7A393024}" presName="horz1" presStyleCnt="0"/>
      <dgm:spPr/>
    </dgm:pt>
    <dgm:pt modelId="{465C7E64-173D-407E-ACDD-2575FB3BCD6A}" type="pres">
      <dgm:prSet presAssocID="{806986C9-B3E7-4B70-ACD5-31FE7A393024}" presName="tx1" presStyleLbl="revTx" presStyleIdx="2" presStyleCnt="4"/>
      <dgm:spPr/>
    </dgm:pt>
    <dgm:pt modelId="{E99065D9-E145-45B8-B90F-1D7FF0CFFF4B}" type="pres">
      <dgm:prSet presAssocID="{806986C9-B3E7-4B70-ACD5-31FE7A393024}" presName="vert1" presStyleCnt="0"/>
      <dgm:spPr/>
    </dgm:pt>
    <dgm:pt modelId="{03BF1330-F548-4F6B-A24D-C8F375C70544}" type="pres">
      <dgm:prSet presAssocID="{DC4BA478-9D36-41C3-833C-2BBF65069420}" presName="vertSpace2a" presStyleCnt="0"/>
      <dgm:spPr/>
    </dgm:pt>
    <dgm:pt modelId="{4E553B17-6E9B-4EE4-BDA9-1777370C2A7D}" type="pres">
      <dgm:prSet presAssocID="{DC4BA478-9D36-41C3-833C-2BBF65069420}" presName="horz2" presStyleCnt="0"/>
      <dgm:spPr/>
    </dgm:pt>
    <dgm:pt modelId="{6C4FE7D9-C4B1-43B3-A8F4-A1688E29D040}" type="pres">
      <dgm:prSet presAssocID="{DC4BA478-9D36-41C3-833C-2BBF65069420}" presName="horzSpace2" presStyleCnt="0"/>
      <dgm:spPr/>
    </dgm:pt>
    <dgm:pt modelId="{F38AEA54-11E1-4034-8318-1AE9349AC5EC}" type="pres">
      <dgm:prSet presAssocID="{DC4BA478-9D36-41C3-833C-2BBF65069420}" presName="tx2" presStyleLbl="revTx" presStyleIdx="3" presStyleCnt="4"/>
      <dgm:spPr/>
    </dgm:pt>
    <dgm:pt modelId="{ADF2F8C0-541E-47F6-90CA-3263C13A7C5C}" type="pres">
      <dgm:prSet presAssocID="{DC4BA478-9D36-41C3-833C-2BBF65069420}" presName="vert2" presStyleCnt="0"/>
      <dgm:spPr/>
    </dgm:pt>
    <dgm:pt modelId="{43B7A3A3-2383-4133-A478-CC32AA75C4CE}" type="pres">
      <dgm:prSet presAssocID="{DC4BA478-9D36-41C3-833C-2BBF65069420}" presName="thinLine2b" presStyleLbl="callout" presStyleIdx="1" presStyleCnt="2"/>
      <dgm:spPr/>
    </dgm:pt>
    <dgm:pt modelId="{425CB504-6D9D-4107-A37D-4BEAECFCC236}" type="pres">
      <dgm:prSet presAssocID="{DC4BA478-9D36-41C3-833C-2BBF65069420}" presName="vertSpace2b" presStyleCnt="0"/>
      <dgm:spPr/>
    </dgm:pt>
  </dgm:ptLst>
  <dgm:cxnLst>
    <dgm:cxn modelId="{49D66C17-1A30-47A4-9597-ECECD50B8953}" type="presOf" srcId="{806986C9-B3E7-4B70-ACD5-31FE7A393024}" destId="{465C7E64-173D-407E-ACDD-2575FB3BCD6A}" srcOrd="0" destOrd="0" presId="urn:microsoft.com/office/officeart/2008/layout/LinedList"/>
    <dgm:cxn modelId="{69763B2B-03B0-40B3-9DCF-3B4CC007E350}" type="presOf" srcId="{6DD6871F-FAC7-48D5-BAAC-085F2FF4A1EB}" destId="{31DE6584-6C8F-40D8-92A4-67F3E4E90BF0}" srcOrd="0" destOrd="0" presId="urn:microsoft.com/office/officeart/2008/layout/LinedList"/>
    <dgm:cxn modelId="{8208F02D-4BDC-4CD6-BBF0-23C179BE0135}" srcId="{03601821-72EB-4497-AE7F-06F175500CE0}" destId="{DF94653B-853C-49A6-9688-154CBB276912}" srcOrd="0" destOrd="0" parTransId="{B3423568-D0AF-42D4-9D42-713BF5E106F5}" sibTransId="{5DC986E5-6AF3-4255-8006-23CDB6ACDAEA}"/>
    <dgm:cxn modelId="{485FA566-5502-437B-97F2-0D1522A5F858}" srcId="{6DD6871F-FAC7-48D5-BAAC-085F2FF4A1EB}" destId="{03601821-72EB-4497-AE7F-06F175500CE0}" srcOrd="0" destOrd="0" parTransId="{7B71AD9C-1CDF-48AF-A458-B447FD43F97C}" sibTransId="{3494CAAA-6CFF-469E-943B-8BFAC889C65D}"/>
    <dgm:cxn modelId="{8A2A8272-2AB0-4835-A8F9-0B1DE5BB8030}" type="presOf" srcId="{03601821-72EB-4497-AE7F-06F175500CE0}" destId="{64658007-89DE-4F54-9387-59C7EEA12623}" srcOrd="0" destOrd="0" presId="urn:microsoft.com/office/officeart/2008/layout/LinedList"/>
    <dgm:cxn modelId="{A4AF2F74-6ECE-40F8-B32A-86E55C52B620}" type="presOf" srcId="{DF94653B-853C-49A6-9688-154CBB276912}" destId="{C0F0066B-12A5-46A7-8682-488B41ED5556}" srcOrd="0" destOrd="0" presId="urn:microsoft.com/office/officeart/2008/layout/LinedList"/>
    <dgm:cxn modelId="{EF2FF9AB-B980-46FB-BCE0-A8B296E794FB}" srcId="{6DD6871F-FAC7-48D5-BAAC-085F2FF4A1EB}" destId="{806986C9-B3E7-4B70-ACD5-31FE7A393024}" srcOrd="1" destOrd="0" parTransId="{DE515BF1-D467-4A0B-AFA9-959D7071AAF9}" sibTransId="{BD8C8C4B-3A55-4BA0-A2B5-3748B08FC9F4}"/>
    <dgm:cxn modelId="{CF321FC1-A21B-4305-8F54-88E3AF017AFA}" srcId="{806986C9-B3E7-4B70-ACD5-31FE7A393024}" destId="{DC4BA478-9D36-41C3-833C-2BBF65069420}" srcOrd="0" destOrd="0" parTransId="{B0DEED56-F460-42B8-BC7D-2AAB6DB71849}" sibTransId="{F5B3ABA6-FA56-40E7-A511-730D2DBAA8F5}"/>
    <dgm:cxn modelId="{234477FD-7F99-415E-9117-6A0550AB0151}" type="presOf" srcId="{DC4BA478-9D36-41C3-833C-2BBF65069420}" destId="{F38AEA54-11E1-4034-8318-1AE9349AC5EC}" srcOrd="0" destOrd="0" presId="urn:microsoft.com/office/officeart/2008/layout/LinedList"/>
    <dgm:cxn modelId="{0B78A36A-3D62-40E9-84AE-59962D41612F}" type="presParOf" srcId="{31DE6584-6C8F-40D8-92A4-67F3E4E90BF0}" destId="{11E1106E-F912-468E-87B1-BA4404F952C5}" srcOrd="0" destOrd="0" presId="urn:microsoft.com/office/officeart/2008/layout/LinedList"/>
    <dgm:cxn modelId="{5F8D0766-4FB1-40F0-A728-F26E90C399B8}" type="presParOf" srcId="{31DE6584-6C8F-40D8-92A4-67F3E4E90BF0}" destId="{F354966A-7DB4-4BD7-9628-79E8E32F40F1}" srcOrd="1" destOrd="0" presId="urn:microsoft.com/office/officeart/2008/layout/LinedList"/>
    <dgm:cxn modelId="{678C1702-3C0E-4E5C-9866-83B2BB7BC877}" type="presParOf" srcId="{F354966A-7DB4-4BD7-9628-79E8E32F40F1}" destId="{64658007-89DE-4F54-9387-59C7EEA12623}" srcOrd="0" destOrd="0" presId="urn:microsoft.com/office/officeart/2008/layout/LinedList"/>
    <dgm:cxn modelId="{77FFE0B2-9565-4615-B532-26FF31138470}" type="presParOf" srcId="{F354966A-7DB4-4BD7-9628-79E8E32F40F1}" destId="{888E035C-333B-4F6A-97BC-9111437839F7}" srcOrd="1" destOrd="0" presId="urn:microsoft.com/office/officeart/2008/layout/LinedList"/>
    <dgm:cxn modelId="{950CE191-58C4-4C87-B180-3991A29126AB}" type="presParOf" srcId="{888E035C-333B-4F6A-97BC-9111437839F7}" destId="{9CA609FF-C976-4854-90B3-EA163E96F9EB}" srcOrd="0" destOrd="0" presId="urn:microsoft.com/office/officeart/2008/layout/LinedList"/>
    <dgm:cxn modelId="{AEFBEFDC-C525-4B20-A3D6-588C031A9B15}" type="presParOf" srcId="{888E035C-333B-4F6A-97BC-9111437839F7}" destId="{41ACBA23-64C0-4CDE-BF27-CBE01F14F45C}" srcOrd="1" destOrd="0" presId="urn:microsoft.com/office/officeart/2008/layout/LinedList"/>
    <dgm:cxn modelId="{1B0D5EF9-E182-4EC3-84BB-1534EBDB64B9}" type="presParOf" srcId="{41ACBA23-64C0-4CDE-BF27-CBE01F14F45C}" destId="{1AA580B4-EC54-44A5-948A-8E89079D48C1}" srcOrd="0" destOrd="0" presId="urn:microsoft.com/office/officeart/2008/layout/LinedList"/>
    <dgm:cxn modelId="{4DDDFFE1-AB83-4BD5-93B8-2D4F87E10F14}" type="presParOf" srcId="{41ACBA23-64C0-4CDE-BF27-CBE01F14F45C}" destId="{C0F0066B-12A5-46A7-8682-488B41ED5556}" srcOrd="1" destOrd="0" presId="urn:microsoft.com/office/officeart/2008/layout/LinedList"/>
    <dgm:cxn modelId="{CDB90352-52C9-4838-A1E2-E7C571DF807F}" type="presParOf" srcId="{41ACBA23-64C0-4CDE-BF27-CBE01F14F45C}" destId="{A8B6A42C-BDAF-4E06-AC15-A78031AB5972}" srcOrd="2" destOrd="0" presId="urn:microsoft.com/office/officeart/2008/layout/LinedList"/>
    <dgm:cxn modelId="{5C23DCA6-15D8-4C1F-89FF-3B422131DB45}" type="presParOf" srcId="{888E035C-333B-4F6A-97BC-9111437839F7}" destId="{66750FDE-8F9F-415A-A0BE-B10C08D72049}" srcOrd="2" destOrd="0" presId="urn:microsoft.com/office/officeart/2008/layout/LinedList"/>
    <dgm:cxn modelId="{F29F9527-F842-40F1-9DF1-E029802AFAEA}" type="presParOf" srcId="{888E035C-333B-4F6A-97BC-9111437839F7}" destId="{5FA69D9E-31EB-4C01-86FB-120B9898F68F}" srcOrd="3" destOrd="0" presId="urn:microsoft.com/office/officeart/2008/layout/LinedList"/>
    <dgm:cxn modelId="{A712E6C7-7365-4858-9E6F-BBB3845F8940}" type="presParOf" srcId="{31DE6584-6C8F-40D8-92A4-67F3E4E90BF0}" destId="{8BA0268F-AD39-4A15-B70A-060BAFAAC9E2}" srcOrd="2" destOrd="0" presId="urn:microsoft.com/office/officeart/2008/layout/LinedList"/>
    <dgm:cxn modelId="{F2D08E9B-EDAA-4039-A142-E7BC59E64A70}" type="presParOf" srcId="{31DE6584-6C8F-40D8-92A4-67F3E4E90BF0}" destId="{E03BCE96-ABE0-4325-858C-3024176DF9A3}" srcOrd="3" destOrd="0" presId="urn:microsoft.com/office/officeart/2008/layout/LinedList"/>
    <dgm:cxn modelId="{C91DB018-3017-4648-8526-2B2456DD20A7}" type="presParOf" srcId="{E03BCE96-ABE0-4325-858C-3024176DF9A3}" destId="{465C7E64-173D-407E-ACDD-2575FB3BCD6A}" srcOrd="0" destOrd="0" presId="urn:microsoft.com/office/officeart/2008/layout/LinedList"/>
    <dgm:cxn modelId="{E66C3D68-FA37-415B-9EE1-A07C0DCA6822}" type="presParOf" srcId="{E03BCE96-ABE0-4325-858C-3024176DF9A3}" destId="{E99065D9-E145-45B8-B90F-1D7FF0CFFF4B}" srcOrd="1" destOrd="0" presId="urn:microsoft.com/office/officeart/2008/layout/LinedList"/>
    <dgm:cxn modelId="{94699E60-1037-445E-9F58-7CB457D8012A}" type="presParOf" srcId="{E99065D9-E145-45B8-B90F-1D7FF0CFFF4B}" destId="{03BF1330-F548-4F6B-A24D-C8F375C70544}" srcOrd="0" destOrd="0" presId="urn:microsoft.com/office/officeart/2008/layout/LinedList"/>
    <dgm:cxn modelId="{82ED0C41-E5B4-435A-84DB-424F7F857030}" type="presParOf" srcId="{E99065D9-E145-45B8-B90F-1D7FF0CFFF4B}" destId="{4E553B17-6E9B-4EE4-BDA9-1777370C2A7D}" srcOrd="1" destOrd="0" presId="urn:microsoft.com/office/officeart/2008/layout/LinedList"/>
    <dgm:cxn modelId="{114C10AB-0CA3-415C-9E2B-1948302F6266}" type="presParOf" srcId="{4E553B17-6E9B-4EE4-BDA9-1777370C2A7D}" destId="{6C4FE7D9-C4B1-43B3-A8F4-A1688E29D040}" srcOrd="0" destOrd="0" presId="urn:microsoft.com/office/officeart/2008/layout/LinedList"/>
    <dgm:cxn modelId="{D2A9490E-3181-4641-9444-EA37333B6E6E}" type="presParOf" srcId="{4E553B17-6E9B-4EE4-BDA9-1777370C2A7D}" destId="{F38AEA54-11E1-4034-8318-1AE9349AC5EC}" srcOrd="1" destOrd="0" presId="urn:microsoft.com/office/officeart/2008/layout/LinedList"/>
    <dgm:cxn modelId="{E29C2C1F-2E8B-4EF7-A1BE-CA4A776C6F31}" type="presParOf" srcId="{4E553B17-6E9B-4EE4-BDA9-1777370C2A7D}" destId="{ADF2F8C0-541E-47F6-90CA-3263C13A7C5C}" srcOrd="2" destOrd="0" presId="urn:microsoft.com/office/officeart/2008/layout/LinedList"/>
    <dgm:cxn modelId="{EDC3EFB4-E250-4558-B221-D649BDC21C0B}" type="presParOf" srcId="{E99065D9-E145-45B8-B90F-1D7FF0CFFF4B}" destId="{43B7A3A3-2383-4133-A478-CC32AA75C4CE}" srcOrd="2" destOrd="0" presId="urn:microsoft.com/office/officeart/2008/layout/LinedList"/>
    <dgm:cxn modelId="{0897F223-4A30-4D99-8A57-5E75AE8374B8}" type="presParOf" srcId="{E99065D9-E145-45B8-B90F-1D7FF0CFFF4B}" destId="{425CB504-6D9D-4107-A37D-4BEAECFCC236}" srcOrd="3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DD6871F-FAC7-48D5-BAAC-085F2FF4A1EB}" type="doc">
      <dgm:prSet loTypeId="urn:microsoft.com/office/officeart/2008/layout/LinedList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784C66A-425D-41D3-B8A9-1BD7F0F5B9FE}">
      <dgm:prSet custT="1"/>
      <dgm:spPr/>
      <dgm:t>
        <a:bodyPr/>
        <a:lstStyle/>
        <a:p>
          <a:r>
            <a:rPr lang="ru-RU" sz="1400" b="0" kern="0" baseline="0" dirty="0">
              <a:latin typeface="Calibri Light" panose="020F0302020204030204" pitchFamily="34" charset="0"/>
            </a:rPr>
            <a:t>Достижение целей совместными усилиями:</a:t>
          </a:r>
        </a:p>
      </dgm:t>
    </dgm:pt>
    <dgm:pt modelId="{EBCFC189-DED4-4774-9C71-EE613BF75ABA}" type="parTrans" cxnId="{66A18794-EACE-4F0B-A147-C80901E59E85}">
      <dgm:prSet/>
      <dgm:spPr/>
      <dgm:t>
        <a:bodyPr/>
        <a:lstStyle/>
        <a:p>
          <a:endParaRPr lang="ru-RU" sz="1600" b="0" kern="0" baseline="0">
            <a:latin typeface="+mj-lt"/>
          </a:endParaRPr>
        </a:p>
      </dgm:t>
    </dgm:pt>
    <dgm:pt modelId="{4A2C3246-E381-4311-85A1-9FC7FE205FD0}" type="sibTrans" cxnId="{66A18794-EACE-4F0B-A147-C80901E59E85}">
      <dgm:prSet/>
      <dgm:spPr/>
      <dgm:t>
        <a:bodyPr/>
        <a:lstStyle/>
        <a:p>
          <a:endParaRPr lang="ru-RU" sz="1600" b="0" kern="0" baseline="0">
            <a:latin typeface="+mj-lt"/>
          </a:endParaRPr>
        </a:p>
      </dgm:t>
    </dgm:pt>
    <dgm:pt modelId="{3325F219-EA3E-49CB-8CF2-FACC6F67A41C}">
      <dgm:prSet custT="1"/>
      <dgm:spPr/>
      <dgm:t>
        <a:bodyPr/>
        <a:lstStyle/>
        <a:p>
          <a:r>
            <a:rPr lang="ru-RU" sz="1400" b="0" kern="0" spc="-145" baseline="0" dirty="0">
              <a:latin typeface="Calibri Light" panose="020F0302020204030204" pitchFamily="34" charset="0"/>
              <a:cs typeface="Arial"/>
            </a:rPr>
            <a:t>Получение </a:t>
          </a:r>
          <a:r>
            <a:rPr lang="ru-RU" sz="1400" b="0" kern="0" spc="-121" baseline="0" dirty="0">
              <a:latin typeface="Calibri Light" panose="020F0302020204030204" pitchFamily="34" charset="0"/>
              <a:cs typeface="Arial"/>
            </a:rPr>
            <a:t>прибыли</a:t>
          </a:r>
          <a:r>
            <a:rPr lang="ru-RU" sz="1400" b="0" kern="0" spc="-121" baseline="0" dirty="0">
              <a:latin typeface="Calibri Light" panose="020F0302020204030204" pitchFamily="34" charset="0"/>
              <a:cs typeface="Times New Roman"/>
            </a:rPr>
            <a:t>:</a:t>
          </a:r>
          <a:endParaRPr lang="ru-RU" sz="1400" b="0" kern="0" baseline="0" dirty="0">
            <a:latin typeface="Calibri Light" panose="020F0302020204030204" pitchFamily="34" charset="0"/>
            <a:cs typeface="Times New Roman"/>
          </a:endParaRPr>
        </a:p>
      </dgm:t>
    </dgm:pt>
    <dgm:pt modelId="{F994B315-2418-4766-8F06-269B13ED9250}" type="parTrans" cxnId="{3BDE21BC-D19B-4984-9DB8-47CD214A31F9}">
      <dgm:prSet/>
      <dgm:spPr/>
      <dgm:t>
        <a:bodyPr/>
        <a:lstStyle/>
        <a:p>
          <a:endParaRPr lang="ru-RU" sz="1600" b="0" kern="0" baseline="0">
            <a:latin typeface="+mj-lt"/>
          </a:endParaRPr>
        </a:p>
      </dgm:t>
    </dgm:pt>
    <dgm:pt modelId="{61391EFE-7C70-4D7A-B99B-865A987BDBFC}" type="sibTrans" cxnId="{3BDE21BC-D19B-4984-9DB8-47CD214A31F9}">
      <dgm:prSet/>
      <dgm:spPr/>
      <dgm:t>
        <a:bodyPr/>
        <a:lstStyle/>
        <a:p>
          <a:endParaRPr lang="ru-RU" sz="1600" b="0" kern="0" baseline="0">
            <a:latin typeface="+mj-lt"/>
          </a:endParaRPr>
        </a:p>
      </dgm:t>
    </dgm:pt>
    <dgm:pt modelId="{9E304794-3B09-45F1-9904-B0DD6ED77B77}">
      <dgm:prSet custT="1"/>
      <dgm:spPr/>
      <dgm:t>
        <a:bodyPr/>
        <a:lstStyle/>
        <a:p>
          <a:r>
            <a:rPr lang="ru-RU" sz="1400" b="0" kern="0" baseline="0" dirty="0">
              <a:latin typeface="Calibri Light" panose="020F0302020204030204" pitchFamily="34" charset="0"/>
            </a:rPr>
            <a:t>Когда две или более организации со  взаимодополняющими возможностями и обязанностями объединяют усилия,  достигая таким образом вместе большего, чем по отдельности. Например, органы  местного самоуправления, работая с НПО или ОСО, решают сотрудничать в рамках </a:t>
          </a:r>
          <a:r>
            <a:rPr lang="ru-RU" sz="1400" b="0" kern="0" spc="-97" baseline="0" dirty="0">
              <a:latin typeface="Calibri Light" panose="020F0302020204030204" pitchFamily="34" charset="0"/>
              <a:cs typeface="Arial"/>
            </a:rPr>
            <a:t>программы </a:t>
          </a:r>
          <a:r>
            <a:rPr lang="ru-RU" sz="1400" b="0" kern="0" spc="-65" baseline="0" dirty="0">
              <a:latin typeface="Calibri Light" panose="020F0302020204030204" pitchFamily="34" charset="0"/>
              <a:cs typeface="Arial"/>
            </a:rPr>
            <a:t>по </a:t>
          </a:r>
          <a:r>
            <a:rPr lang="ru-RU" sz="1400" b="0" kern="0" spc="-113" baseline="0" dirty="0">
              <a:latin typeface="Calibri Light" panose="020F0302020204030204" pitchFamily="34" charset="0"/>
              <a:cs typeface="Arial"/>
            </a:rPr>
            <a:t>предотвращению </a:t>
          </a:r>
          <a:r>
            <a:rPr lang="ru-RU" sz="1400" b="0" kern="0" spc="-56" baseline="0" dirty="0">
              <a:latin typeface="Calibri Light" panose="020F0302020204030204" pitchFamily="34" charset="0"/>
              <a:cs typeface="Arial"/>
            </a:rPr>
            <a:t>СПИДа</a:t>
          </a:r>
          <a:r>
            <a:rPr lang="ru-RU" sz="1400" b="0" kern="0" spc="-56" baseline="0" dirty="0">
              <a:latin typeface="Calibri Light" panose="020F0302020204030204" pitchFamily="34" charset="0"/>
              <a:cs typeface="Times New Roman"/>
            </a:rPr>
            <a:t>. </a:t>
          </a:r>
          <a:r>
            <a:rPr lang="ru-RU" sz="1400" b="0" kern="0" baseline="0" dirty="0">
              <a:latin typeface="Calibri Light" panose="020F0302020204030204" pitchFamily="34" charset="0"/>
              <a:cs typeface="Arial"/>
            </a:rPr>
            <a:t>И </a:t>
          </a:r>
          <a:r>
            <a:rPr lang="ru-RU" sz="1400" b="0" kern="0" spc="-97" baseline="0" dirty="0">
              <a:latin typeface="Calibri Light" panose="020F0302020204030204" pitchFamily="34" charset="0"/>
              <a:cs typeface="Arial"/>
            </a:rPr>
            <a:t>городская </a:t>
          </a:r>
          <a:r>
            <a:rPr lang="ru-RU" sz="1400" b="0" kern="0" spc="-113" baseline="0" dirty="0">
              <a:latin typeface="Calibri Light" panose="020F0302020204030204" pitchFamily="34" charset="0"/>
              <a:cs typeface="Arial"/>
            </a:rPr>
            <a:t>администрация </a:t>
          </a:r>
          <a:r>
            <a:rPr lang="ru-RU" sz="1400" b="0" kern="0" spc="-129" baseline="0" dirty="0">
              <a:latin typeface="Calibri Light" panose="020F0302020204030204" pitchFamily="34" charset="0"/>
              <a:cs typeface="Arial"/>
            </a:rPr>
            <a:t>оплачивает  </a:t>
          </a:r>
          <a:r>
            <a:rPr lang="ru-RU" sz="1400" b="0" kern="0" spc="-81" baseline="0" dirty="0">
              <a:latin typeface="Calibri Light" panose="020F0302020204030204" pitchFamily="34" charset="0"/>
              <a:cs typeface="Arial"/>
            </a:rPr>
            <a:t>труд </a:t>
          </a:r>
          <a:r>
            <a:rPr lang="ru-RU" sz="1400" b="0" kern="0" spc="-72" baseline="0" dirty="0">
              <a:latin typeface="Calibri Light" panose="020F0302020204030204" pitchFamily="34" charset="0"/>
              <a:cs typeface="Arial"/>
            </a:rPr>
            <a:t>медицинских </a:t>
          </a:r>
          <a:r>
            <a:rPr lang="ru-RU" sz="1400" b="0" kern="0" spc="-121" baseline="0" dirty="0">
              <a:latin typeface="Calibri Light" panose="020F0302020204030204" pitchFamily="34" charset="0"/>
              <a:cs typeface="Arial"/>
            </a:rPr>
            <a:t>сестер</a:t>
          </a:r>
          <a:r>
            <a:rPr lang="ru-RU" sz="1400" b="0" kern="0" spc="-121" baseline="0" dirty="0">
              <a:latin typeface="Calibri Light" panose="020F0302020204030204" pitchFamily="34" charset="0"/>
              <a:cs typeface="Times New Roman"/>
            </a:rPr>
            <a:t>, </a:t>
          </a:r>
          <a:r>
            <a:rPr lang="ru-RU" sz="1400" b="0" kern="0" spc="-88" baseline="0" dirty="0">
              <a:latin typeface="Calibri Light" panose="020F0302020204030204" pitchFamily="34" charset="0"/>
              <a:cs typeface="Arial"/>
            </a:rPr>
            <a:t>которые должны </a:t>
          </a:r>
          <a:r>
            <a:rPr lang="ru-RU" sz="1400" b="0" kern="0" spc="-129" baseline="0" dirty="0">
              <a:latin typeface="Calibri Light" panose="020F0302020204030204" pitchFamily="34" charset="0"/>
              <a:cs typeface="Arial"/>
            </a:rPr>
            <a:t>работать </a:t>
          </a:r>
          <a:r>
            <a:rPr lang="ru-RU" sz="1400" b="0" kern="0" spc="-113" baseline="0" dirty="0">
              <a:latin typeface="Calibri Light" panose="020F0302020204030204" pitchFamily="34" charset="0"/>
              <a:cs typeface="Arial"/>
            </a:rPr>
            <a:t>с </a:t>
          </a:r>
          <a:r>
            <a:rPr lang="ru-RU" sz="1400" b="0" kern="0" spc="-56" baseline="0" dirty="0">
              <a:latin typeface="Calibri Light" panose="020F0302020204030204" pitchFamily="34" charset="0"/>
              <a:cs typeface="Arial"/>
            </a:rPr>
            <a:t>широкими </a:t>
          </a:r>
          <a:r>
            <a:rPr lang="ru-RU" sz="1400" b="0" kern="0" spc="-129" baseline="0" dirty="0">
              <a:latin typeface="Calibri Light" panose="020F0302020204030204" pitchFamily="34" charset="0"/>
              <a:cs typeface="Arial"/>
            </a:rPr>
            <a:t>слоями населения</a:t>
          </a:r>
          <a:r>
            <a:rPr lang="ru-RU" sz="1400" b="0" kern="0" spc="-129" baseline="0" dirty="0">
              <a:latin typeface="Calibri Light" panose="020F0302020204030204" pitchFamily="34" charset="0"/>
              <a:cs typeface="Times New Roman"/>
            </a:rPr>
            <a:t>,  </a:t>
          </a:r>
          <a:r>
            <a:rPr lang="ru-RU" sz="1400" b="0" kern="0" spc="-72" baseline="0" dirty="0">
              <a:latin typeface="Calibri Light" panose="020F0302020204030204" pitchFamily="34" charset="0"/>
              <a:cs typeface="Arial"/>
            </a:rPr>
            <a:t>но </a:t>
          </a:r>
          <a:r>
            <a:rPr lang="ru-RU" sz="1400" b="0" kern="0" spc="-129" baseline="0" dirty="0">
              <a:latin typeface="Calibri Light" panose="020F0302020204030204" pitchFamily="34" charset="0"/>
              <a:cs typeface="Arial"/>
            </a:rPr>
            <a:t>не </a:t>
          </a:r>
          <a:r>
            <a:rPr lang="ru-RU" sz="1400" b="0" kern="0" spc="-88" baseline="0" dirty="0">
              <a:latin typeface="Calibri Light" panose="020F0302020204030204" pitchFamily="34" charset="0"/>
              <a:cs typeface="Arial"/>
            </a:rPr>
            <a:t>имеют </a:t>
          </a:r>
          <a:r>
            <a:rPr lang="ru-RU" sz="1400" b="0" kern="0" spc="-105" baseline="0" dirty="0">
              <a:latin typeface="Calibri Light" panose="020F0302020204030204" pitchFamily="34" charset="0"/>
              <a:cs typeface="Arial"/>
            </a:rPr>
            <a:t>доступа </a:t>
          </a:r>
          <a:r>
            <a:rPr lang="ru-RU" sz="1400" b="0" kern="0" spc="88" baseline="0" dirty="0">
              <a:latin typeface="Calibri Light" panose="020F0302020204030204" pitchFamily="34" charset="0"/>
              <a:cs typeface="Arial"/>
            </a:rPr>
            <a:t>к </a:t>
          </a:r>
          <a:r>
            <a:rPr lang="ru-RU" sz="1400" b="0" kern="0" spc="-137" baseline="0" dirty="0">
              <a:latin typeface="Calibri Light" panose="020F0302020204030204" pitchFamily="34" charset="0"/>
              <a:cs typeface="Arial"/>
            </a:rPr>
            <a:t>сведениям </a:t>
          </a:r>
          <a:r>
            <a:rPr lang="ru-RU" sz="1400" b="0" kern="0" spc="-113" baseline="0" dirty="0">
              <a:latin typeface="Calibri Light" panose="020F0302020204030204" pitchFamily="34" charset="0"/>
              <a:cs typeface="Arial"/>
            </a:rPr>
            <a:t>о </a:t>
          </a:r>
          <a:r>
            <a:rPr lang="ru-RU" sz="1400" b="0" kern="0" spc="-88" baseline="0" dirty="0">
              <a:latin typeface="Calibri Light" panose="020F0302020204030204" pitchFamily="34" charset="0"/>
              <a:cs typeface="Arial"/>
            </a:rPr>
            <a:t>лицах</a:t>
          </a:r>
          <a:r>
            <a:rPr lang="ru-RU" sz="1400" b="0" kern="0" spc="-88" baseline="0" dirty="0">
              <a:latin typeface="Calibri Light" panose="020F0302020204030204" pitchFamily="34" charset="0"/>
              <a:cs typeface="Times New Roman"/>
            </a:rPr>
            <a:t>, </a:t>
          </a:r>
          <a:r>
            <a:rPr lang="ru-RU" sz="1400" b="0" kern="0" spc="-88" baseline="0" dirty="0">
              <a:latin typeface="Calibri Light" panose="020F0302020204030204" pitchFamily="34" charset="0"/>
              <a:cs typeface="Arial"/>
            </a:rPr>
            <a:t>относящихся </a:t>
          </a:r>
          <a:r>
            <a:rPr lang="ru-RU" sz="1400" b="0" kern="0" spc="88" baseline="0" dirty="0">
              <a:latin typeface="Calibri Light" panose="020F0302020204030204" pitchFamily="34" charset="0"/>
              <a:cs typeface="Arial"/>
            </a:rPr>
            <a:t>к </a:t>
          </a:r>
          <a:r>
            <a:rPr lang="ru-RU" sz="1400" b="0" kern="0" spc="-65" baseline="0" dirty="0">
              <a:latin typeface="Calibri Light" panose="020F0302020204030204" pitchFamily="34" charset="0"/>
              <a:cs typeface="Arial"/>
            </a:rPr>
            <a:t>группам </a:t>
          </a:r>
          <a:r>
            <a:rPr lang="ru-RU" sz="1400" b="0" kern="0" spc="-72" baseline="0" dirty="0">
              <a:latin typeface="Calibri Light" panose="020F0302020204030204" pitchFamily="34" charset="0"/>
              <a:cs typeface="Arial"/>
            </a:rPr>
            <a:t>риска</a:t>
          </a:r>
          <a:r>
            <a:rPr lang="ru-RU" sz="1400" b="0" kern="0" spc="-72" baseline="0" dirty="0">
              <a:latin typeface="Calibri Light" panose="020F0302020204030204" pitchFamily="34" charset="0"/>
              <a:cs typeface="Times New Roman"/>
            </a:rPr>
            <a:t>, </a:t>
          </a:r>
          <a:r>
            <a:rPr lang="ru-RU" sz="1400" b="0" kern="0" spc="-48" baseline="0" dirty="0">
              <a:latin typeface="Calibri Light" panose="020F0302020204030204" pitchFamily="34" charset="0"/>
              <a:cs typeface="Arial"/>
            </a:rPr>
            <a:t>и </a:t>
          </a:r>
          <a:r>
            <a:rPr lang="ru-RU" sz="1400" b="0" kern="0" spc="88" baseline="0" dirty="0">
              <a:latin typeface="Calibri Light" panose="020F0302020204030204" pitchFamily="34" charset="0"/>
              <a:cs typeface="Arial"/>
            </a:rPr>
            <a:t>к  </a:t>
          </a:r>
          <a:r>
            <a:rPr lang="ru-RU" sz="1400" b="0" kern="0" spc="-113" baseline="0" dirty="0">
              <a:latin typeface="Calibri Light" panose="020F0302020204030204" pitchFamily="34" charset="0"/>
              <a:cs typeface="Arial"/>
            </a:rPr>
            <a:t>специально </a:t>
          </a:r>
          <a:r>
            <a:rPr lang="ru-RU" sz="1400" b="0" kern="0" spc="-105" baseline="0" dirty="0">
              <a:latin typeface="Calibri Light" panose="020F0302020204030204" pitchFamily="34" charset="0"/>
              <a:cs typeface="Arial"/>
            </a:rPr>
            <a:t>оборудованным </a:t>
          </a:r>
          <a:r>
            <a:rPr lang="ru-RU" sz="1400" b="0" kern="0" spc="-121" baseline="0" dirty="0">
              <a:latin typeface="Calibri Light" panose="020F0302020204030204" pitchFamily="34" charset="0"/>
              <a:cs typeface="Arial"/>
            </a:rPr>
            <a:t>помещениям </a:t>
          </a:r>
          <a:r>
            <a:rPr lang="ru-RU" sz="1400" b="0" kern="0" spc="-162" baseline="0" dirty="0">
              <a:latin typeface="Calibri Light" panose="020F0302020204030204" pitchFamily="34" charset="0"/>
              <a:cs typeface="Arial"/>
            </a:rPr>
            <a:t>для </a:t>
          </a:r>
          <a:r>
            <a:rPr lang="ru-RU" sz="1400" b="0" kern="0" spc="-113" baseline="0" dirty="0">
              <a:latin typeface="Calibri Light" panose="020F0302020204030204" pitchFamily="34" charset="0"/>
              <a:cs typeface="Arial"/>
            </a:rPr>
            <a:t>осуществления </a:t>
          </a:r>
          <a:r>
            <a:rPr lang="ru-RU" sz="1400" b="0" kern="0" spc="-129" baseline="0" dirty="0">
              <a:latin typeface="Calibri Light" panose="020F0302020204030204" pitchFamily="34" charset="0"/>
              <a:cs typeface="Arial"/>
            </a:rPr>
            <a:t>своей </a:t>
          </a:r>
          <a:r>
            <a:rPr lang="ru-RU" sz="1400" b="0" kern="0" spc="-113" baseline="0" dirty="0">
              <a:latin typeface="Calibri Light" panose="020F0302020204030204" pitchFamily="34" charset="0"/>
              <a:cs typeface="Arial"/>
            </a:rPr>
            <a:t>деятельности</a:t>
          </a:r>
          <a:r>
            <a:rPr lang="ru-RU" sz="1400" b="0" kern="0" spc="-113" baseline="0" dirty="0">
              <a:latin typeface="Calibri Light" panose="020F0302020204030204" pitchFamily="34" charset="0"/>
              <a:cs typeface="Times New Roman"/>
            </a:rPr>
            <a:t>.  </a:t>
          </a:r>
          <a:r>
            <a:rPr lang="ru-RU" sz="1400" b="0" kern="0" spc="-162" baseline="0" dirty="0">
              <a:latin typeface="Calibri Light" panose="020F0302020204030204" pitchFamily="34" charset="0"/>
              <a:cs typeface="Arial"/>
            </a:rPr>
            <a:t>Работая </a:t>
          </a:r>
          <a:r>
            <a:rPr lang="ru-RU" sz="1400" b="0" kern="0" spc="-121" baseline="0" dirty="0">
              <a:latin typeface="Calibri Light" panose="020F0302020204030204" pitchFamily="34" charset="0"/>
              <a:cs typeface="Arial"/>
            </a:rPr>
            <a:t>в </a:t>
          </a:r>
          <a:r>
            <a:rPr lang="ru-RU" sz="1400" b="0" kern="0" spc="-113" baseline="0" dirty="0">
              <a:latin typeface="Calibri Light" panose="020F0302020204030204" pitchFamily="34" charset="0"/>
              <a:cs typeface="Arial"/>
            </a:rPr>
            <a:t>связке с </a:t>
          </a:r>
          <a:r>
            <a:rPr lang="ru-RU" sz="1400" b="0" kern="0" spc="-97" baseline="0" dirty="0">
              <a:latin typeface="Calibri Light" panose="020F0302020204030204" pitchFamily="34" charset="0"/>
              <a:cs typeface="Arial"/>
            </a:rPr>
            <a:t>районными </a:t>
          </a:r>
          <a:r>
            <a:rPr lang="ru-RU" sz="1400" b="0" kern="0" spc="-105" baseline="0" dirty="0">
              <a:latin typeface="Calibri Light" panose="020F0302020204030204" pitchFamily="34" charset="0"/>
              <a:cs typeface="Arial"/>
            </a:rPr>
            <a:t>центрами</a:t>
          </a:r>
          <a:r>
            <a:rPr lang="ru-RU" sz="1400" b="0" kern="0" spc="-105" baseline="0" dirty="0">
              <a:latin typeface="Calibri Light" panose="020F0302020204030204" pitchFamily="34" charset="0"/>
              <a:cs typeface="Times New Roman"/>
            </a:rPr>
            <a:t>, </a:t>
          </a:r>
          <a:r>
            <a:rPr lang="ru-RU" sz="1400" b="0" kern="0" spc="-81" baseline="0" dirty="0">
              <a:latin typeface="Calibri Light" panose="020F0302020204030204" pitchFamily="34" charset="0"/>
              <a:cs typeface="Arial"/>
            </a:rPr>
            <a:t>город </a:t>
          </a:r>
          <a:r>
            <a:rPr lang="ru-RU" sz="1400" b="0" kern="0" spc="-129" baseline="0" dirty="0">
              <a:latin typeface="Calibri Light" panose="020F0302020204030204" pitchFamily="34" charset="0"/>
              <a:cs typeface="Arial"/>
            </a:rPr>
            <a:t>обеспечивает </a:t>
          </a:r>
          <a:r>
            <a:rPr lang="ru-RU" sz="1400" b="0" kern="0" spc="-88" baseline="0" dirty="0">
              <a:latin typeface="Calibri Light" panose="020F0302020204030204" pitchFamily="34" charset="0"/>
              <a:cs typeface="Arial"/>
            </a:rPr>
            <a:t>эти </a:t>
          </a:r>
          <a:r>
            <a:rPr lang="ru-RU" sz="1400" b="0" kern="0" spc="-129" baseline="0" dirty="0">
              <a:latin typeface="Calibri Light" panose="020F0302020204030204" pitchFamily="34" charset="0"/>
              <a:cs typeface="Arial"/>
            </a:rPr>
            <a:t>данные </a:t>
          </a:r>
          <a:r>
            <a:rPr lang="ru-RU" sz="1400" b="0" kern="0" spc="-48" baseline="0" dirty="0">
              <a:latin typeface="Calibri Light" panose="020F0302020204030204" pitchFamily="34" charset="0"/>
              <a:cs typeface="Arial"/>
            </a:rPr>
            <a:t>и  </a:t>
          </a:r>
          <a:r>
            <a:rPr lang="ru-RU" sz="1400" b="0" kern="0" spc="-113" baseline="0" dirty="0">
              <a:latin typeface="Calibri Light" panose="020F0302020204030204" pitchFamily="34" charset="0"/>
              <a:cs typeface="Arial"/>
            </a:rPr>
            <a:t>оборудованные </a:t>
          </a:r>
          <a:r>
            <a:rPr lang="ru-RU" sz="1400" b="0" kern="0" spc="-105" baseline="0" dirty="0">
              <a:latin typeface="Calibri Light" panose="020F0302020204030204" pitchFamily="34" charset="0"/>
              <a:cs typeface="Arial"/>
            </a:rPr>
            <a:t>помещения</a:t>
          </a:r>
          <a:r>
            <a:rPr lang="ru-RU" sz="1400" b="0" kern="0" spc="-105" baseline="0" dirty="0">
              <a:latin typeface="Calibri Light" panose="020F0302020204030204" pitchFamily="34" charset="0"/>
              <a:cs typeface="Times New Roman"/>
            </a:rPr>
            <a:t>, </a:t>
          </a:r>
          <a:r>
            <a:rPr lang="ru-RU" sz="1400" b="0" kern="0" spc="-226" baseline="0" dirty="0">
              <a:latin typeface="Calibri Light" panose="020F0302020204030204" pitchFamily="34" charset="0"/>
              <a:cs typeface="Arial"/>
            </a:rPr>
            <a:t>а </a:t>
          </a:r>
          <a:r>
            <a:rPr lang="ru-RU" sz="1400" b="0" kern="0" spc="-113" baseline="0" dirty="0">
              <a:latin typeface="Calibri Light" panose="020F0302020204030204" pitchFamily="34" charset="0"/>
              <a:cs typeface="Arial"/>
            </a:rPr>
            <a:t>ОСО предоставляют дополнительные </a:t>
          </a:r>
          <a:r>
            <a:rPr lang="ru-RU" sz="1400" b="0" kern="0" spc="-48" baseline="0" dirty="0">
              <a:latin typeface="Calibri Light" panose="020F0302020204030204" pitchFamily="34" charset="0"/>
              <a:cs typeface="Arial"/>
            </a:rPr>
            <a:t>услуги </a:t>
          </a:r>
          <a:r>
            <a:rPr lang="ru-RU" sz="1400" b="0" kern="0" spc="-97" baseline="0" dirty="0">
              <a:latin typeface="Calibri Light" panose="020F0302020204030204" pitchFamily="34" charset="0"/>
              <a:cs typeface="Arial"/>
            </a:rPr>
            <a:t>своим  </a:t>
          </a:r>
          <a:r>
            <a:rPr lang="ru-RU" sz="1400" b="0" kern="0" spc="-113" baseline="0" dirty="0">
              <a:latin typeface="Calibri Light" panose="020F0302020204030204" pitchFamily="34" charset="0"/>
              <a:cs typeface="Arial"/>
            </a:rPr>
            <a:t>учредителям</a:t>
          </a:r>
          <a:r>
            <a:rPr lang="ru-RU" sz="1400" b="0" kern="0" spc="-113" baseline="0" dirty="0">
              <a:latin typeface="Calibri Light" panose="020F0302020204030204" pitchFamily="34" charset="0"/>
              <a:cs typeface="Times New Roman"/>
            </a:rPr>
            <a:t>.</a:t>
          </a:r>
          <a:endParaRPr lang="ru-RU" sz="1400" b="0" kern="0" baseline="0" dirty="0">
            <a:latin typeface="Calibri Light" panose="020F0302020204030204" pitchFamily="34" charset="0"/>
          </a:endParaRPr>
        </a:p>
      </dgm:t>
    </dgm:pt>
    <dgm:pt modelId="{4AF2D365-BD9C-4F7A-A09F-BAA8202FE40F}" type="parTrans" cxnId="{936E9FFC-0CD1-435D-B519-28E32B3878B4}">
      <dgm:prSet/>
      <dgm:spPr/>
      <dgm:t>
        <a:bodyPr/>
        <a:lstStyle/>
        <a:p>
          <a:endParaRPr lang="ru-RU" sz="1600" b="0" kern="0" baseline="0">
            <a:latin typeface="+mj-lt"/>
          </a:endParaRPr>
        </a:p>
      </dgm:t>
    </dgm:pt>
    <dgm:pt modelId="{1DF98F94-4090-49DC-BBA1-B8D8F7C938CC}" type="sibTrans" cxnId="{936E9FFC-0CD1-435D-B519-28E32B3878B4}">
      <dgm:prSet/>
      <dgm:spPr/>
      <dgm:t>
        <a:bodyPr/>
        <a:lstStyle/>
        <a:p>
          <a:endParaRPr lang="ru-RU" sz="1600" b="0" kern="0" baseline="0">
            <a:latin typeface="+mj-lt"/>
          </a:endParaRPr>
        </a:p>
      </dgm:t>
    </dgm:pt>
    <dgm:pt modelId="{7E64BF33-9A4E-415D-9DC0-83B6A54C20CB}">
      <dgm:prSet custT="1"/>
      <dgm:spPr/>
      <dgm:t>
        <a:bodyPr/>
        <a:lstStyle/>
        <a:p>
          <a:r>
            <a:rPr lang="ru-RU" sz="1400" b="0" kern="0" spc="-40" baseline="0" dirty="0">
              <a:latin typeface="Calibri Light" panose="020F0302020204030204" pitchFamily="34" charset="0"/>
              <a:cs typeface="Arial"/>
            </a:rPr>
            <a:t>Многие НКО</a:t>
          </a:r>
          <a:r>
            <a:rPr lang="ru-RU" sz="1400" b="0" kern="0" spc="-113" baseline="0" dirty="0">
              <a:latin typeface="Calibri Light" panose="020F0302020204030204" pitchFamily="34" charset="0"/>
              <a:cs typeface="Arial"/>
            </a:rPr>
            <a:t> </a:t>
          </a:r>
          <a:r>
            <a:rPr lang="ru-RU" sz="1400" b="0" kern="0" spc="-121" baseline="0" dirty="0">
              <a:latin typeface="Calibri Light" panose="020F0302020204030204" pitchFamily="34" charset="0"/>
              <a:cs typeface="Arial"/>
            </a:rPr>
            <a:t>объединяются </a:t>
          </a:r>
          <a:r>
            <a:rPr lang="ru-RU" sz="1400" b="0" kern="0" spc="-113" baseline="0" dirty="0">
              <a:latin typeface="Calibri Light" panose="020F0302020204030204" pitchFamily="34" charset="0"/>
              <a:cs typeface="Arial"/>
            </a:rPr>
            <a:t>с </a:t>
          </a:r>
          <a:r>
            <a:rPr lang="ru-RU" sz="1400" b="0" kern="0" spc="-97" baseline="0" dirty="0">
              <a:latin typeface="Calibri Light" panose="020F0302020204030204" pitchFamily="34" charset="0"/>
              <a:cs typeface="Arial"/>
            </a:rPr>
            <a:t>частными </a:t>
          </a:r>
          <a:r>
            <a:rPr lang="ru-RU" sz="1400" b="0" kern="0" spc="-88" baseline="0" dirty="0">
              <a:latin typeface="Calibri Light" panose="020F0302020204030204" pitchFamily="34" charset="0"/>
              <a:cs typeface="Arial"/>
            </a:rPr>
            <a:t>организациями</a:t>
          </a:r>
          <a:r>
            <a:rPr lang="ru-RU" sz="1400" b="0" kern="0" spc="-88" baseline="0" dirty="0">
              <a:latin typeface="Calibri Light" panose="020F0302020204030204" pitchFamily="34" charset="0"/>
              <a:cs typeface="Times New Roman"/>
            </a:rPr>
            <a:t>,  </a:t>
          </a:r>
          <a:r>
            <a:rPr lang="ru-RU" sz="1400" b="0" kern="0" spc="-81" baseline="0" dirty="0">
              <a:latin typeface="Calibri Light" panose="020F0302020204030204" pitchFamily="34" charset="0"/>
              <a:cs typeface="Arial"/>
            </a:rPr>
            <a:t>чтобы </a:t>
          </a:r>
          <a:r>
            <a:rPr lang="ru-RU" sz="1400" b="0" kern="0" spc="-97" baseline="0" dirty="0">
              <a:latin typeface="Calibri Light" panose="020F0302020204030204" pitchFamily="34" charset="0"/>
              <a:cs typeface="Arial"/>
            </a:rPr>
            <a:t>увеличить </a:t>
          </a:r>
          <a:r>
            <a:rPr lang="ru-RU" sz="1400" b="0" kern="0" spc="-162" baseline="0" dirty="0">
              <a:latin typeface="Calibri Light" panose="020F0302020204030204" pitchFamily="34" charset="0"/>
              <a:cs typeface="Arial"/>
            </a:rPr>
            <a:t>объем </a:t>
          </a:r>
          <a:r>
            <a:rPr lang="ru-RU" sz="1400" b="0" kern="0" spc="-88" baseline="0" dirty="0">
              <a:latin typeface="Calibri Light" panose="020F0302020204030204" pitchFamily="34" charset="0"/>
              <a:cs typeface="Arial"/>
            </a:rPr>
            <a:t>прибыли </a:t>
          </a:r>
          <a:r>
            <a:rPr lang="ru-RU" sz="1400" b="0" kern="0" spc="-162" baseline="0" dirty="0">
              <a:latin typeface="Calibri Light" panose="020F0302020204030204" pitchFamily="34" charset="0"/>
              <a:cs typeface="Arial"/>
            </a:rPr>
            <a:t>для </a:t>
          </a:r>
          <a:r>
            <a:rPr lang="ru-RU" sz="1400" b="0" kern="0" spc="-113" baseline="0" dirty="0">
              <a:latin typeface="Calibri Light" panose="020F0302020204030204" pitchFamily="34" charset="0"/>
              <a:cs typeface="Arial"/>
            </a:rPr>
            <a:t>поддержания </a:t>
          </a:r>
          <a:r>
            <a:rPr lang="ru-RU" sz="1400" b="0" kern="0" spc="-129" baseline="0" dirty="0">
              <a:latin typeface="Calibri Light" panose="020F0302020204030204" pitchFamily="34" charset="0"/>
              <a:cs typeface="Arial"/>
            </a:rPr>
            <a:t>своей </a:t>
          </a:r>
          <a:r>
            <a:rPr lang="ru-RU" sz="1400" b="0" kern="0" spc="-72" baseline="0" dirty="0">
              <a:latin typeface="Calibri Light" panose="020F0302020204030204" pitchFamily="34" charset="0"/>
              <a:cs typeface="Arial"/>
            </a:rPr>
            <a:t>экономической  устойчивости </a:t>
          </a:r>
          <a:r>
            <a:rPr lang="ru-RU" sz="1400" b="0" kern="0" spc="-48" baseline="0" dirty="0">
              <a:latin typeface="Calibri Light" panose="020F0302020204030204" pitchFamily="34" charset="0"/>
              <a:cs typeface="Arial"/>
            </a:rPr>
            <a:t>и </a:t>
          </a:r>
          <a:r>
            <a:rPr lang="ru-RU" sz="1400" b="0" kern="0" spc="-97" baseline="0" dirty="0">
              <a:latin typeface="Calibri Light" panose="020F0302020204030204" pitchFamily="34" charset="0"/>
              <a:cs typeface="Arial"/>
            </a:rPr>
            <a:t>независимости</a:t>
          </a:r>
          <a:r>
            <a:rPr lang="ru-RU" sz="1400" b="0" kern="0" spc="-97" baseline="0" dirty="0">
              <a:latin typeface="Calibri Light" panose="020F0302020204030204" pitchFamily="34" charset="0"/>
              <a:cs typeface="Times New Roman"/>
            </a:rPr>
            <a:t>. </a:t>
          </a:r>
          <a:r>
            <a:rPr lang="ru-RU" sz="1400" b="0" kern="0" spc="-65" baseline="0" dirty="0">
              <a:latin typeface="Calibri Light" panose="020F0302020204030204" pitchFamily="34" charset="0"/>
              <a:cs typeface="Arial"/>
            </a:rPr>
            <a:t>Они </a:t>
          </a:r>
          <a:r>
            <a:rPr lang="ru-RU" sz="1400" b="0" kern="0" spc="-40" baseline="0" dirty="0">
              <a:latin typeface="Calibri Light" panose="020F0302020204030204" pitchFamily="34" charset="0"/>
              <a:cs typeface="Arial"/>
            </a:rPr>
            <a:t>могут</a:t>
          </a:r>
          <a:r>
            <a:rPr lang="ru-RU" sz="1400" b="0" kern="0" spc="-40" baseline="0" dirty="0">
              <a:latin typeface="Calibri Light" panose="020F0302020204030204" pitchFamily="34" charset="0"/>
              <a:cs typeface="Times New Roman"/>
            </a:rPr>
            <a:t>, </a:t>
          </a:r>
          <a:r>
            <a:rPr lang="ru-RU" sz="1400" b="0" kern="0" spc="-105" baseline="0" dirty="0">
              <a:latin typeface="Calibri Light" panose="020F0302020204030204" pitchFamily="34" charset="0"/>
              <a:cs typeface="Arial"/>
            </a:rPr>
            <a:t>например</a:t>
          </a:r>
          <a:r>
            <a:rPr lang="ru-RU" sz="1400" b="0" kern="0" spc="-105" baseline="0" dirty="0">
              <a:latin typeface="Calibri Light" panose="020F0302020204030204" pitchFamily="34" charset="0"/>
              <a:cs typeface="Times New Roman"/>
            </a:rPr>
            <a:t>, </a:t>
          </a:r>
          <a:r>
            <a:rPr lang="ru-RU" sz="1400" b="0" kern="0" spc="-65" baseline="0" dirty="0">
              <a:latin typeface="Calibri Light" panose="020F0302020204030204" pitchFamily="34" charset="0"/>
              <a:cs typeface="Arial"/>
            </a:rPr>
            <a:t>открыть </a:t>
          </a:r>
          <a:r>
            <a:rPr lang="ru-RU" sz="1400" b="0" kern="0" spc="-105" baseline="0" dirty="0">
              <a:latin typeface="Calibri Light" panose="020F0302020204030204" pitchFamily="34" charset="0"/>
              <a:cs typeface="Arial"/>
            </a:rPr>
            <a:t>центры  </a:t>
          </a:r>
          <a:r>
            <a:rPr lang="ru-RU" sz="1400" b="0" kern="0" spc="-113" baseline="0" dirty="0">
              <a:latin typeface="Calibri Light" panose="020F0302020204030204" pitchFamily="34" charset="0"/>
              <a:cs typeface="Arial"/>
            </a:rPr>
            <a:t>профессионального </a:t>
          </a:r>
          <a:r>
            <a:rPr lang="ru-RU" sz="1400" b="0" kern="0" spc="-97" baseline="0" dirty="0">
              <a:latin typeface="Calibri Light" panose="020F0302020204030204" pitchFamily="34" charset="0"/>
              <a:cs typeface="Arial"/>
            </a:rPr>
            <a:t>обучения </a:t>
          </a:r>
          <a:r>
            <a:rPr lang="ru-RU" sz="1400" b="0" kern="0" spc="-121" baseline="0" dirty="0">
              <a:latin typeface="Calibri Light" panose="020F0302020204030204" pitchFamily="34" charset="0"/>
              <a:cs typeface="Arial"/>
            </a:rPr>
            <a:t>в </a:t>
          </a:r>
          <a:r>
            <a:rPr lang="ru-RU" sz="1400" b="0" kern="0" spc="-97" baseline="0" dirty="0">
              <a:latin typeface="Calibri Light" panose="020F0302020204030204" pitchFamily="34" charset="0"/>
              <a:cs typeface="Arial"/>
            </a:rPr>
            <a:t>общинах </a:t>
          </a:r>
          <a:r>
            <a:rPr lang="ru-RU" sz="1400" b="0" kern="0" spc="-113" baseline="0" dirty="0">
              <a:latin typeface="Calibri Light" panose="020F0302020204030204" pitchFamily="34" charset="0"/>
              <a:cs typeface="Arial"/>
            </a:rPr>
            <a:t>с </a:t>
          </a:r>
          <a:r>
            <a:rPr lang="ru-RU" sz="1400" b="0" kern="0" spc="-48" baseline="0" dirty="0">
              <a:latin typeface="Calibri Light" panose="020F0302020204030204" pitchFamily="34" charset="0"/>
              <a:cs typeface="Arial"/>
            </a:rPr>
            <a:t>низким </a:t>
          </a:r>
          <a:r>
            <a:rPr lang="ru-RU" sz="1400" b="0" kern="0" spc="-113" baseline="0" dirty="0">
              <a:latin typeface="Calibri Light" panose="020F0302020204030204" pitchFamily="34" charset="0"/>
              <a:cs typeface="Arial"/>
            </a:rPr>
            <a:t>уровнем доходов </a:t>
          </a:r>
          <a:r>
            <a:rPr lang="ru-RU" sz="1400" b="0" kern="0" spc="-97" baseline="0" dirty="0">
              <a:latin typeface="Calibri Light" panose="020F0302020204030204" pitchFamily="34" charset="0"/>
              <a:cs typeface="Arial"/>
            </a:rPr>
            <a:t>или  организовать </a:t>
          </a:r>
          <a:r>
            <a:rPr lang="ru-RU" sz="1400" b="0" kern="0" spc="-113" baseline="0" dirty="0">
              <a:latin typeface="Calibri Light" panose="020F0302020204030204" pitchFamily="34" charset="0"/>
              <a:cs typeface="Arial"/>
            </a:rPr>
            <a:t>шаттлы </a:t>
          </a:r>
          <a:r>
            <a:rPr lang="ru-RU" sz="1400" b="0" kern="0" spc="-169" baseline="0" dirty="0">
              <a:latin typeface="Calibri Light" panose="020F0302020204030204" pitchFamily="34" charset="0"/>
              <a:cs typeface="Arial"/>
            </a:rPr>
            <a:t>для </a:t>
          </a:r>
          <a:r>
            <a:rPr lang="ru-RU" sz="1400" b="0" kern="0" spc="-81" baseline="0" dirty="0">
              <a:latin typeface="Calibri Light" panose="020F0302020204030204" pitchFamily="34" charset="0"/>
              <a:cs typeface="Arial"/>
            </a:rPr>
            <a:t>рабочих</a:t>
          </a:r>
          <a:r>
            <a:rPr lang="ru-RU" sz="1400" b="0" kern="0" spc="-81" baseline="0" dirty="0">
              <a:latin typeface="Calibri Light" panose="020F0302020204030204" pitchFamily="34" charset="0"/>
              <a:cs typeface="Times New Roman"/>
            </a:rPr>
            <a:t>, </a:t>
          </a:r>
          <a:r>
            <a:rPr lang="ru-RU" sz="1400" b="0" kern="0" spc="-65" baseline="0" dirty="0">
              <a:latin typeface="Calibri Light" panose="020F0302020204030204" pitchFamily="34" charset="0"/>
              <a:cs typeface="Arial"/>
            </a:rPr>
            <a:t>курсирующие </a:t>
          </a:r>
          <a:r>
            <a:rPr lang="ru-RU" sz="1400" b="0" kern="0" spc="-129" baseline="0" dirty="0">
              <a:latin typeface="Calibri Light" panose="020F0302020204030204" pitchFamily="34" charset="0"/>
              <a:cs typeface="Arial"/>
            </a:rPr>
            <a:t>до </a:t>
          </a:r>
          <a:r>
            <a:rPr lang="ru-RU" sz="1400" b="0" kern="0" spc="-162" baseline="0" dirty="0">
              <a:latin typeface="Calibri Light" panose="020F0302020204030204" pitchFamily="34" charset="0"/>
              <a:cs typeface="Arial"/>
            </a:rPr>
            <a:t>завода </a:t>
          </a:r>
          <a:r>
            <a:rPr lang="ru-RU" sz="1400" b="0" kern="0" spc="-48" baseline="0" dirty="0">
              <a:latin typeface="Calibri Light" panose="020F0302020204030204" pitchFamily="34" charset="0"/>
              <a:cs typeface="Arial"/>
            </a:rPr>
            <a:t>и </a:t>
          </a:r>
          <a:r>
            <a:rPr lang="ru-RU" sz="1400" b="0" kern="0" spc="-97" baseline="0" dirty="0">
              <a:latin typeface="Calibri Light" panose="020F0302020204030204" pitchFamily="34" charset="0"/>
              <a:cs typeface="Arial"/>
            </a:rPr>
            <a:t>обратно</a:t>
          </a:r>
          <a:r>
            <a:rPr lang="ru-RU" sz="1400" b="0" kern="0" spc="-97" baseline="0" dirty="0">
              <a:latin typeface="Calibri Light" panose="020F0302020204030204" pitchFamily="34" charset="0"/>
              <a:cs typeface="Times New Roman"/>
            </a:rPr>
            <a:t>, </a:t>
          </a:r>
          <a:r>
            <a:rPr lang="ru-RU" sz="1400" b="0" kern="0" spc="-65" baseline="0" dirty="0">
              <a:latin typeface="Calibri Light" panose="020F0302020204030204" pitchFamily="34" charset="0"/>
              <a:cs typeface="Arial"/>
            </a:rPr>
            <a:t>по </a:t>
          </a:r>
          <a:r>
            <a:rPr lang="ru-RU" sz="1400" b="0" kern="0" spc="-48" baseline="0" dirty="0">
              <a:latin typeface="Calibri Light" panose="020F0302020204030204" pitchFamily="34" charset="0"/>
              <a:cs typeface="Arial"/>
            </a:rPr>
            <a:t>низким  </a:t>
          </a:r>
          <a:r>
            <a:rPr lang="ru-RU" sz="1400" b="0" kern="0" spc="-113" baseline="0" dirty="0">
              <a:latin typeface="Calibri Light" panose="020F0302020204030204" pitchFamily="34" charset="0"/>
              <a:cs typeface="Arial"/>
            </a:rPr>
            <a:t>ценам</a:t>
          </a:r>
          <a:r>
            <a:rPr lang="ru-RU" sz="1400" b="0" kern="0" spc="-113" baseline="0" dirty="0">
              <a:latin typeface="Calibri Light" panose="020F0302020204030204" pitchFamily="34" charset="0"/>
              <a:cs typeface="Times New Roman"/>
            </a:rPr>
            <a:t>. </a:t>
          </a:r>
          <a:endParaRPr lang="ru-RU" sz="1400" b="0" kern="0" baseline="0" dirty="0">
            <a:latin typeface="Calibri Light" panose="020F0302020204030204" pitchFamily="34" charset="0"/>
            <a:cs typeface="Times New Roman"/>
          </a:endParaRPr>
        </a:p>
      </dgm:t>
    </dgm:pt>
    <dgm:pt modelId="{1C74E919-3A92-45BB-A50F-36A70E20FB65}" type="parTrans" cxnId="{7374BFD4-7B66-43D3-9A4A-B70E075CF968}">
      <dgm:prSet/>
      <dgm:spPr/>
      <dgm:t>
        <a:bodyPr/>
        <a:lstStyle/>
        <a:p>
          <a:endParaRPr lang="ru-RU" sz="1600" b="0" kern="0" baseline="0">
            <a:latin typeface="+mj-lt"/>
          </a:endParaRPr>
        </a:p>
      </dgm:t>
    </dgm:pt>
    <dgm:pt modelId="{1BF2A1A6-E162-447B-ADBB-77E14D89D663}" type="sibTrans" cxnId="{7374BFD4-7B66-43D3-9A4A-B70E075CF968}">
      <dgm:prSet/>
      <dgm:spPr/>
      <dgm:t>
        <a:bodyPr/>
        <a:lstStyle/>
        <a:p>
          <a:endParaRPr lang="ru-RU" sz="1600" b="0" kern="0" baseline="0">
            <a:latin typeface="+mj-lt"/>
          </a:endParaRPr>
        </a:p>
      </dgm:t>
    </dgm:pt>
    <dgm:pt modelId="{31DE6584-6C8F-40D8-92A4-67F3E4E90BF0}" type="pres">
      <dgm:prSet presAssocID="{6DD6871F-FAC7-48D5-BAAC-085F2FF4A1EB}" presName="vert0" presStyleCnt="0">
        <dgm:presLayoutVars>
          <dgm:dir/>
          <dgm:animOne val="branch"/>
          <dgm:animLvl val="lvl"/>
        </dgm:presLayoutVars>
      </dgm:prSet>
      <dgm:spPr/>
    </dgm:pt>
    <dgm:pt modelId="{E3DA177D-5C62-463C-B130-98015F8C0159}" type="pres">
      <dgm:prSet presAssocID="{7784C66A-425D-41D3-B8A9-1BD7F0F5B9FE}" presName="thickLine" presStyleLbl="alignNode1" presStyleIdx="0" presStyleCnt="2"/>
      <dgm:spPr/>
    </dgm:pt>
    <dgm:pt modelId="{3D842157-6484-4E4E-A230-801AAB6310BF}" type="pres">
      <dgm:prSet presAssocID="{7784C66A-425D-41D3-B8A9-1BD7F0F5B9FE}" presName="horz1" presStyleCnt="0"/>
      <dgm:spPr/>
    </dgm:pt>
    <dgm:pt modelId="{8F828528-BE32-4C00-A3D2-BC61233032B2}" type="pres">
      <dgm:prSet presAssocID="{7784C66A-425D-41D3-B8A9-1BD7F0F5B9FE}" presName="tx1" presStyleLbl="revTx" presStyleIdx="0" presStyleCnt="4"/>
      <dgm:spPr/>
    </dgm:pt>
    <dgm:pt modelId="{AA8DD4FF-4F39-449A-9603-11D4C5BA5889}" type="pres">
      <dgm:prSet presAssocID="{7784C66A-425D-41D3-B8A9-1BD7F0F5B9FE}" presName="vert1" presStyleCnt="0"/>
      <dgm:spPr/>
    </dgm:pt>
    <dgm:pt modelId="{0B23A0F8-AD7B-4A3C-AFE8-F27B6D76C3D0}" type="pres">
      <dgm:prSet presAssocID="{9E304794-3B09-45F1-9904-B0DD6ED77B77}" presName="vertSpace2a" presStyleCnt="0"/>
      <dgm:spPr/>
    </dgm:pt>
    <dgm:pt modelId="{F27EF3F7-BD1D-44B1-95E6-5E1BA6F22EBA}" type="pres">
      <dgm:prSet presAssocID="{9E304794-3B09-45F1-9904-B0DD6ED77B77}" presName="horz2" presStyleCnt="0"/>
      <dgm:spPr/>
    </dgm:pt>
    <dgm:pt modelId="{0E3C9395-D886-484B-B733-D9CDCFE14659}" type="pres">
      <dgm:prSet presAssocID="{9E304794-3B09-45F1-9904-B0DD6ED77B77}" presName="horzSpace2" presStyleCnt="0"/>
      <dgm:spPr/>
    </dgm:pt>
    <dgm:pt modelId="{2BC7F185-CF7E-43A1-B62B-7B2EDCA6837B}" type="pres">
      <dgm:prSet presAssocID="{9E304794-3B09-45F1-9904-B0DD6ED77B77}" presName="tx2" presStyleLbl="revTx" presStyleIdx="1" presStyleCnt="4"/>
      <dgm:spPr/>
    </dgm:pt>
    <dgm:pt modelId="{11B7E5FB-EAE0-4C08-87A3-3FC3899097D0}" type="pres">
      <dgm:prSet presAssocID="{9E304794-3B09-45F1-9904-B0DD6ED77B77}" presName="vert2" presStyleCnt="0"/>
      <dgm:spPr/>
    </dgm:pt>
    <dgm:pt modelId="{13D2B128-7815-41BE-81DF-9AEC016F28C0}" type="pres">
      <dgm:prSet presAssocID="{9E304794-3B09-45F1-9904-B0DD6ED77B77}" presName="thinLine2b" presStyleLbl="callout" presStyleIdx="0" presStyleCnt="2"/>
      <dgm:spPr/>
    </dgm:pt>
    <dgm:pt modelId="{07CFA124-6015-4A60-9D54-F397334592A2}" type="pres">
      <dgm:prSet presAssocID="{9E304794-3B09-45F1-9904-B0DD6ED77B77}" presName="vertSpace2b" presStyleCnt="0"/>
      <dgm:spPr/>
    </dgm:pt>
    <dgm:pt modelId="{1088AB43-94E9-4858-BF5C-EFC998B8CF3E}" type="pres">
      <dgm:prSet presAssocID="{3325F219-EA3E-49CB-8CF2-FACC6F67A41C}" presName="thickLine" presStyleLbl="alignNode1" presStyleIdx="1" presStyleCnt="2"/>
      <dgm:spPr/>
    </dgm:pt>
    <dgm:pt modelId="{592FCF16-1A94-477F-A945-CC3329BA37F5}" type="pres">
      <dgm:prSet presAssocID="{3325F219-EA3E-49CB-8CF2-FACC6F67A41C}" presName="horz1" presStyleCnt="0"/>
      <dgm:spPr/>
    </dgm:pt>
    <dgm:pt modelId="{F5F94CA9-EBA3-4A19-9B92-F73AD9874BB8}" type="pres">
      <dgm:prSet presAssocID="{3325F219-EA3E-49CB-8CF2-FACC6F67A41C}" presName="tx1" presStyleLbl="revTx" presStyleIdx="2" presStyleCnt="4"/>
      <dgm:spPr/>
    </dgm:pt>
    <dgm:pt modelId="{6FACE6E8-413D-45E3-BF22-365556748028}" type="pres">
      <dgm:prSet presAssocID="{3325F219-EA3E-49CB-8CF2-FACC6F67A41C}" presName="vert1" presStyleCnt="0"/>
      <dgm:spPr/>
    </dgm:pt>
    <dgm:pt modelId="{C7E9D453-20BA-473E-8FD3-1625BDB9D6F6}" type="pres">
      <dgm:prSet presAssocID="{7E64BF33-9A4E-415D-9DC0-83B6A54C20CB}" presName="vertSpace2a" presStyleCnt="0"/>
      <dgm:spPr/>
    </dgm:pt>
    <dgm:pt modelId="{7188FBDB-2E99-4CB0-AFDA-8216C5DDD7E2}" type="pres">
      <dgm:prSet presAssocID="{7E64BF33-9A4E-415D-9DC0-83B6A54C20CB}" presName="horz2" presStyleCnt="0"/>
      <dgm:spPr/>
    </dgm:pt>
    <dgm:pt modelId="{A8DA94F9-1CE1-49CA-BAC7-078ACD565AA3}" type="pres">
      <dgm:prSet presAssocID="{7E64BF33-9A4E-415D-9DC0-83B6A54C20CB}" presName="horzSpace2" presStyleCnt="0"/>
      <dgm:spPr/>
    </dgm:pt>
    <dgm:pt modelId="{850727B6-A65B-4B1C-9232-48343CEFE6EA}" type="pres">
      <dgm:prSet presAssocID="{7E64BF33-9A4E-415D-9DC0-83B6A54C20CB}" presName="tx2" presStyleLbl="revTx" presStyleIdx="3" presStyleCnt="4" custScaleX="104077" custScaleY="94838"/>
      <dgm:spPr/>
    </dgm:pt>
    <dgm:pt modelId="{1588C6C6-46E3-4D3F-8551-DA31B85043BB}" type="pres">
      <dgm:prSet presAssocID="{7E64BF33-9A4E-415D-9DC0-83B6A54C20CB}" presName="vert2" presStyleCnt="0"/>
      <dgm:spPr/>
    </dgm:pt>
    <dgm:pt modelId="{70824E64-039B-4A77-A58C-AFDBCEFD86C3}" type="pres">
      <dgm:prSet presAssocID="{7E64BF33-9A4E-415D-9DC0-83B6A54C20CB}" presName="thinLine2b" presStyleLbl="callout" presStyleIdx="1" presStyleCnt="2"/>
      <dgm:spPr/>
    </dgm:pt>
    <dgm:pt modelId="{B92CEAE3-8E6D-471E-8A4A-242CB68EC09A}" type="pres">
      <dgm:prSet presAssocID="{7E64BF33-9A4E-415D-9DC0-83B6A54C20CB}" presName="vertSpace2b" presStyleCnt="0"/>
      <dgm:spPr/>
    </dgm:pt>
  </dgm:ptLst>
  <dgm:cxnLst>
    <dgm:cxn modelId="{69763B2B-03B0-40B3-9DCF-3B4CC007E350}" type="presOf" srcId="{6DD6871F-FAC7-48D5-BAAC-085F2FF4A1EB}" destId="{31DE6584-6C8F-40D8-92A4-67F3E4E90BF0}" srcOrd="0" destOrd="0" presId="urn:microsoft.com/office/officeart/2008/layout/LinedList"/>
    <dgm:cxn modelId="{734CC62E-CC66-4206-A920-C3FC9AED4E7E}" type="presOf" srcId="{3325F219-EA3E-49CB-8CF2-FACC6F67A41C}" destId="{F5F94CA9-EBA3-4A19-9B92-F73AD9874BB8}" srcOrd="0" destOrd="0" presId="urn:microsoft.com/office/officeart/2008/layout/LinedList"/>
    <dgm:cxn modelId="{66A18794-EACE-4F0B-A147-C80901E59E85}" srcId="{6DD6871F-FAC7-48D5-BAAC-085F2FF4A1EB}" destId="{7784C66A-425D-41D3-B8A9-1BD7F0F5B9FE}" srcOrd="0" destOrd="0" parTransId="{EBCFC189-DED4-4774-9C71-EE613BF75ABA}" sibTransId="{4A2C3246-E381-4311-85A1-9FC7FE205FD0}"/>
    <dgm:cxn modelId="{BBA4879F-5EA1-483B-8590-FF5E292AD643}" type="presOf" srcId="{7784C66A-425D-41D3-B8A9-1BD7F0F5B9FE}" destId="{8F828528-BE32-4C00-A3D2-BC61233032B2}" srcOrd="0" destOrd="0" presId="urn:microsoft.com/office/officeart/2008/layout/LinedList"/>
    <dgm:cxn modelId="{3BDE21BC-D19B-4984-9DB8-47CD214A31F9}" srcId="{6DD6871F-FAC7-48D5-BAAC-085F2FF4A1EB}" destId="{3325F219-EA3E-49CB-8CF2-FACC6F67A41C}" srcOrd="1" destOrd="0" parTransId="{F994B315-2418-4766-8F06-269B13ED9250}" sibTransId="{61391EFE-7C70-4D7A-B99B-865A987BDBFC}"/>
    <dgm:cxn modelId="{D71B91C7-5672-4C7F-87EB-D5B5BDAB155A}" type="presOf" srcId="{7E64BF33-9A4E-415D-9DC0-83B6A54C20CB}" destId="{850727B6-A65B-4B1C-9232-48343CEFE6EA}" srcOrd="0" destOrd="0" presId="urn:microsoft.com/office/officeart/2008/layout/LinedList"/>
    <dgm:cxn modelId="{7374BFD4-7B66-43D3-9A4A-B70E075CF968}" srcId="{3325F219-EA3E-49CB-8CF2-FACC6F67A41C}" destId="{7E64BF33-9A4E-415D-9DC0-83B6A54C20CB}" srcOrd="0" destOrd="0" parTransId="{1C74E919-3A92-45BB-A50F-36A70E20FB65}" sibTransId="{1BF2A1A6-E162-447B-ADBB-77E14D89D663}"/>
    <dgm:cxn modelId="{936E9FFC-0CD1-435D-B519-28E32B3878B4}" srcId="{7784C66A-425D-41D3-B8A9-1BD7F0F5B9FE}" destId="{9E304794-3B09-45F1-9904-B0DD6ED77B77}" srcOrd="0" destOrd="0" parTransId="{4AF2D365-BD9C-4F7A-A09F-BAA8202FE40F}" sibTransId="{1DF98F94-4090-49DC-BBA1-B8D8F7C938CC}"/>
    <dgm:cxn modelId="{03A0E1FD-28E9-43DD-8C29-45994F8A1C28}" type="presOf" srcId="{9E304794-3B09-45F1-9904-B0DD6ED77B77}" destId="{2BC7F185-CF7E-43A1-B62B-7B2EDCA6837B}" srcOrd="0" destOrd="0" presId="urn:microsoft.com/office/officeart/2008/layout/LinedList"/>
    <dgm:cxn modelId="{F6FD6200-9196-45D3-9106-6CF0611541FD}" type="presParOf" srcId="{31DE6584-6C8F-40D8-92A4-67F3E4E90BF0}" destId="{E3DA177D-5C62-463C-B130-98015F8C0159}" srcOrd="0" destOrd="0" presId="urn:microsoft.com/office/officeart/2008/layout/LinedList"/>
    <dgm:cxn modelId="{5B176F25-7EC5-4440-85D6-ECAD442636F6}" type="presParOf" srcId="{31DE6584-6C8F-40D8-92A4-67F3E4E90BF0}" destId="{3D842157-6484-4E4E-A230-801AAB6310BF}" srcOrd="1" destOrd="0" presId="urn:microsoft.com/office/officeart/2008/layout/LinedList"/>
    <dgm:cxn modelId="{B5745939-3FBD-4889-B118-9906F7A8CAFF}" type="presParOf" srcId="{3D842157-6484-4E4E-A230-801AAB6310BF}" destId="{8F828528-BE32-4C00-A3D2-BC61233032B2}" srcOrd="0" destOrd="0" presId="urn:microsoft.com/office/officeart/2008/layout/LinedList"/>
    <dgm:cxn modelId="{201B6257-B4B3-4BD5-9AE6-6E0BE369D09A}" type="presParOf" srcId="{3D842157-6484-4E4E-A230-801AAB6310BF}" destId="{AA8DD4FF-4F39-449A-9603-11D4C5BA5889}" srcOrd="1" destOrd="0" presId="urn:microsoft.com/office/officeart/2008/layout/LinedList"/>
    <dgm:cxn modelId="{1511D662-3FD4-45EF-AA91-CCD65A058AF8}" type="presParOf" srcId="{AA8DD4FF-4F39-449A-9603-11D4C5BA5889}" destId="{0B23A0F8-AD7B-4A3C-AFE8-F27B6D76C3D0}" srcOrd="0" destOrd="0" presId="urn:microsoft.com/office/officeart/2008/layout/LinedList"/>
    <dgm:cxn modelId="{4AE4F8A7-D5F2-4D1D-AC8C-CE46CBE1288D}" type="presParOf" srcId="{AA8DD4FF-4F39-449A-9603-11D4C5BA5889}" destId="{F27EF3F7-BD1D-44B1-95E6-5E1BA6F22EBA}" srcOrd="1" destOrd="0" presId="urn:microsoft.com/office/officeart/2008/layout/LinedList"/>
    <dgm:cxn modelId="{AFE1B53C-C584-4E64-9FC6-0B9E5EC6925B}" type="presParOf" srcId="{F27EF3F7-BD1D-44B1-95E6-5E1BA6F22EBA}" destId="{0E3C9395-D886-484B-B733-D9CDCFE14659}" srcOrd="0" destOrd="0" presId="urn:microsoft.com/office/officeart/2008/layout/LinedList"/>
    <dgm:cxn modelId="{82E060DA-278A-4967-ADD2-60B8F9B74FFA}" type="presParOf" srcId="{F27EF3F7-BD1D-44B1-95E6-5E1BA6F22EBA}" destId="{2BC7F185-CF7E-43A1-B62B-7B2EDCA6837B}" srcOrd="1" destOrd="0" presId="urn:microsoft.com/office/officeart/2008/layout/LinedList"/>
    <dgm:cxn modelId="{A08F04C7-7EED-40A8-8B7E-A347571922A2}" type="presParOf" srcId="{F27EF3F7-BD1D-44B1-95E6-5E1BA6F22EBA}" destId="{11B7E5FB-EAE0-4C08-87A3-3FC3899097D0}" srcOrd="2" destOrd="0" presId="urn:microsoft.com/office/officeart/2008/layout/LinedList"/>
    <dgm:cxn modelId="{0CF4F113-2CBE-4A05-8C72-2FD35FC4BF6D}" type="presParOf" srcId="{AA8DD4FF-4F39-449A-9603-11D4C5BA5889}" destId="{13D2B128-7815-41BE-81DF-9AEC016F28C0}" srcOrd="2" destOrd="0" presId="urn:microsoft.com/office/officeart/2008/layout/LinedList"/>
    <dgm:cxn modelId="{5F5CCFB7-5707-47C0-BA7D-D95B203693AB}" type="presParOf" srcId="{AA8DD4FF-4F39-449A-9603-11D4C5BA5889}" destId="{07CFA124-6015-4A60-9D54-F397334592A2}" srcOrd="3" destOrd="0" presId="urn:microsoft.com/office/officeart/2008/layout/LinedList"/>
    <dgm:cxn modelId="{7DAF895C-9EC1-4504-AE17-4E12B259A0EF}" type="presParOf" srcId="{31DE6584-6C8F-40D8-92A4-67F3E4E90BF0}" destId="{1088AB43-94E9-4858-BF5C-EFC998B8CF3E}" srcOrd="2" destOrd="0" presId="urn:microsoft.com/office/officeart/2008/layout/LinedList"/>
    <dgm:cxn modelId="{A03DA21A-16A0-4AFE-9E68-3102E691A0FE}" type="presParOf" srcId="{31DE6584-6C8F-40D8-92A4-67F3E4E90BF0}" destId="{592FCF16-1A94-477F-A945-CC3329BA37F5}" srcOrd="3" destOrd="0" presId="urn:microsoft.com/office/officeart/2008/layout/LinedList"/>
    <dgm:cxn modelId="{A2D90932-D6D5-4DC8-B833-176FE17899D9}" type="presParOf" srcId="{592FCF16-1A94-477F-A945-CC3329BA37F5}" destId="{F5F94CA9-EBA3-4A19-9B92-F73AD9874BB8}" srcOrd="0" destOrd="0" presId="urn:microsoft.com/office/officeart/2008/layout/LinedList"/>
    <dgm:cxn modelId="{4711BC1B-E1D3-4E39-8275-C8CB9F485259}" type="presParOf" srcId="{592FCF16-1A94-477F-A945-CC3329BA37F5}" destId="{6FACE6E8-413D-45E3-BF22-365556748028}" srcOrd="1" destOrd="0" presId="urn:microsoft.com/office/officeart/2008/layout/LinedList"/>
    <dgm:cxn modelId="{EAD7885A-6839-4F22-9F7D-9510DED82F80}" type="presParOf" srcId="{6FACE6E8-413D-45E3-BF22-365556748028}" destId="{C7E9D453-20BA-473E-8FD3-1625BDB9D6F6}" srcOrd="0" destOrd="0" presId="urn:microsoft.com/office/officeart/2008/layout/LinedList"/>
    <dgm:cxn modelId="{8E9C1CA2-B2E0-4E9E-AB8D-5A176D890075}" type="presParOf" srcId="{6FACE6E8-413D-45E3-BF22-365556748028}" destId="{7188FBDB-2E99-4CB0-AFDA-8216C5DDD7E2}" srcOrd="1" destOrd="0" presId="urn:microsoft.com/office/officeart/2008/layout/LinedList"/>
    <dgm:cxn modelId="{233CDFB9-17D8-4B03-8A64-B30ED925C062}" type="presParOf" srcId="{7188FBDB-2E99-4CB0-AFDA-8216C5DDD7E2}" destId="{A8DA94F9-1CE1-49CA-BAC7-078ACD565AA3}" srcOrd="0" destOrd="0" presId="urn:microsoft.com/office/officeart/2008/layout/LinedList"/>
    <dgm:cxn modelId="{3480AD07-18A1-4399-8563-3F8317370441}" type="presParOf" srcId="{7188FBDB-2E99-4CB0-AFDA-8216C5DDD7E2}" destId="{850727B6-A65B-4B1C-9232-48343CEFE6EA}" srcOrd="1" destOrd="0" presId="urn:microsoft.com/office/officeart/2008/layout/LinedList"/>
    <dgm:cxn modelId="{E53324AA-FE8B-4E2C-83C2-C4B96D6A8B07}" type="presParOf" srcId="{7188FBDB-2E99-4CB0-AFDA-8216C5DDD7E2}" destId="{1588C6C6-46E3-4D3F-8551-DA31B85043BB}" srcOrd="2" destOrd="0" presId="urn:microsoft.com/office/officeart/2008/layout/LinedList"/>
    <dgm:cxn modelId="{EEA5EE5D-6F2A-4402-8887-BB686D1EBDEF}" type="presParOf" srcId="{6FACE6E8-413D-45E3-BF22-365556748028}" destId="{70824E64-039B-4A77-A58C-AFDBCEFD86C3}" srcOrd="2" destOrd="0" presId="urn:microsoft.com/office/officeart/2008/layout/LinedList"/>
    <dgm:cxn modelId="{FEAF4879-B401-47E5-957A-2CF74EDD12D5}" type="presParOf" srcId="{6FACE6E8-413D-45E3-BF22-365556748028}" destId="{B92CEAE3-8E6D-471E-8A4A-242CB68EC09A}" srcOrd="3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20C80D4-63CA-41B9-B761-FF8CBCC81039}" type="doc">
      <dgm:prSet loTypeId="urn:microsoft.com/office/officeart/2005/8/layout/cycle3" loCatId="cycle" qsTypeId="urn:microsoft.com/office/officeart/2005/8/quickstyle/simple3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2E7F2BE1-34DF-4D0B-A000-70A3EA9A534E}">
      <dgm:prSet phldrT="[Текст]" custT="1"/>
      <dgm:spPr>
        <a:solidFill>
          <a:srgbClr val="C5B7BB"/>
        </a:solidFill>
      </dgm:spPr>
      <dgm:t>
        <a:bodyPr/>
        <a:lstStyle/>
        <a:p>
          <a:r>
            <a:rPr lang="en-US" sz="1600" dirty="0"/>
            <a:t>Individual Excellence </a:t>
          </a:r>
          <a:r>
            <a:rPr lang="ru-RU" sz="1600" dirty="0"/>
            <a:t> </a:t>
          </a:r>
        </a:p>
      </dgm:t>
    </dgm:pt>
    <dgm:pt modelId="{053B5A17-6DFA-43BE-AA2D-B2AA529C61B5}" type="parTrans" cxnId="{A6BC7CF5-6B2F-49E6-849A-F64A55D10D89}">
      <dgm:prSet/>
      <dgm:spPr/>
      <dgm:t>
        <a:bodyPr/>
        <a:lstStyle/>
        <a:p>
          <a:endParaRPr lang="ru-RU"/>
        </a:p>
      </dgm:t>
    </dgm:pt>
    <dgm:pt modelId="{C462FE48-953A-4AE1-8B60-DD32B6FCA5D6}" type="sibTrans" cxnId="{A6BC7CF5-6B2F-49E6-849A-F64A55D10D89}">
      <dgm:prSet/>
      <dgm:spPr/>
      <dgm:t>
        <a:bodyPr/>
        <a:lstStyle/>
        <a:p>
          <a:endParaRPr lang="ru-RU"/>
        </a:p>
      </dgm:t>
    </dgm:pt>
    <dgm:pt modelId="{28E7132D-CCDD-4CAE-BAF0-62818DFB5688}">
      <dgm:prSet phldrT="[Текст]" custT="1"/>
      <dgm:spPr>
        <a:solidFill>
          <a:srgbClr val="C5B7BB"/>
        </a:solidFill>
      </dgm:spPr>
      <dgm:t>
        <a:bodyPr/>
        <a:lstStyle/>
        <a:p>
          <a:r>
            <a:rPr lang="en-US" sz="1600" dirty="0"/>
            <a:t>Integration</a:t>
          </a:r>
          <a:endParaRPr lang="ru-RU" sz="1600" dirty="0"/>
        </a:p>
      </dgm:t>
    </dgm:pt>
    <dgm:pt modelId="{7C1CC612-0B63-4ECB-9E37-1980EF4F33B2}" type="parTrans" cxnId="{57529384-FDF2-4DE1-8FC9-8A42F20372AA}">
      <dgm:prSet/>
      <dgm:spPr/>
      <dgm:t>
        <a:bodyPr/>
        <a:lstStyle/>
        <a:p>
          <a:endParaRPr lang="ru-RU"/>
        </a:p>
      </dgm:t>
    </dgm:pt>
    <dgm:pt modelId="{EC26FF33-5B1E-439E-9E02-417406F91821}" type="sibTrans" cxnId="{57529384-FDF2-4DE1-8FC9-8A42F20372AA}">
      <dgm:prSet/>
      <dgm:spPr/>
      <dgm:t>
        <a:bodyPr/>
        <a:lstStyle/>
        <a:p>
          <a:endParaRPr lang="ru-RU"/>
        </a:p>
      </dgm:t>
    </dgm:pt>
    <dgm:pt modelId="{E6BA4DFA-18CE-426F-9528-479E30B8BEC6}">
      <dgm:prSet phldrT="[Текст]" custT="1"/>
      <dgm:spPr>
        <a:solidFill>
          <a:srgbClr val="C5B7BB"/>
        </a:solidFill>
      </dgm:spPr>
      <dgm:t>
        <a:bodyPr/>
        <a:lstStyle/>
        <a:p>
          <a:r>
            <a:rPr lang="en-US" sz="1600" dirty="0" err="1"/>
            <a:t>Institutionalisation</a:t>
          </a:r>
          <a:endParaRPr lang="ru-RU" sz="1600" dirty="0"/>
        </a:p>
      </dgm:t>
    </dgm:pt>
    <dgm:pt modelId="{310922DC-2155-46F1-8B5F-587E731AD36B}" type="parTrans" cxnId="{A4739A25-470C-4BE7-9026-B6FFA69C8F2B}">
      <dgm:prSet/>
      <dgm:spPr/>
      <dgm:t>
        <a:bodyPr/>
        <a:lstStyle/>
        <a:p>
          <a:endParaRPr lang="ru-RU"/>
        </a:p>
      </dgm:t>
    </dgm:pt>
    <dgm:pt modelId="{A5C17AAF-4123-4260-B557-ECDD473B9B5C}" type="sibTrans" cxnId="{A4739A25-470C-4BE7-9026-B6FFA69C8F2B}">
      <dgm:prSet/>
      <dgm:spPr/>
      <dgm:t>
        <a:bodyPr/>
        <a:lstStyle/>
        <a:p>
          <a:endParaRPr lang="ru-RU"/>
        </a:p>
      </dgm:t>
    </dgm:pt>
    <dgm:pt modelId="{05D01EF6-FBF4-4431-B2CA-601E84A6670B}">
      <dgm:prSet phldrT="[Текст]" custT="1"/>
      <dgm:spPr>
        <a:solidFill>
          <a:srgbClr val="C5B7BB"/>
        </a:solidFill>
      </dgm:spPr>
      <dgm:t>
        <a:bodyPr/>
        <a:lstStyle/>
        <a:p>
          <a:r>
            <a:rPr lang="en-US" sz="1600" dirty="0"/>
            <a:t>Integrity</a:t>
          </a:r>
          <a:endParaRPr lang="ru-RU" sz="1600" dirty="0"/>
        </a:p>
      </dgm:t>
    </dgm:pt>
    <dgm:pt modelId="{17705216-226C-4965-928C-8BCCFBB1E82D}" type="parTrans" cxnId="{BB9EE0CE-566C-4EBE-AE67-D273921A2E96}">
      <dgm:prSet/>
      <dgm:spPr/>
      <dgm:t>
        <a:bodyPr/>
        <a:lstStyle/>
        <a:p>
          <a:endParaRPr lang="ru-RU"/>
        </a:p>
      </dgm:t>
    </dgm:pt>
    <dgm:pt modelId="{06EEAEF1-5148-489B-A50D-75ED3B45849A}" type="sibTrans" cxnId="{BB9EE0CE-566C-4EBE-AE67-D273921A2E96}">
      <dgm:prSet/>
      <dgm:spPr/>
      <dgm:t>
        <a:bodyPr/>
        <a:lstStyle/>
        <a:p>
          <a:endParaRPr lang="ru-RU"/>
        </a:p>
      </dgm:t>
    </dgm:pt>
    <dgm:pt modelId="{F0CC6C8D-5EA4-4693-91D1-64C4B93F9F51}">
      <dgm:prSet custT="1"/>
      <dgm:spPr>
        <a:solidFill>
          <a:srgbClr val="C5B7BB"/>
        </a:solidFill>
      </dgm:spPr>
      <dgm:t>
        <a:bodyPr/>
        <a:lstStyle/>
        <a:p>
          <a:r>
            <a:rPr lang="en-US" sz="1600" dirty="0"/>
            <a:t>Investment </a:t>
          </a:r>
          <a:endParaRPr lang="ru-RU" sz="1600" dirty="0"/>
        </a:p>
      </dgm:t>
    </dgm:pt>
    <dgm:pt modelId="{085B3E43-4EFB-478C-8984-34BD0A34319A}" type="parTrans" cxnId="{15C7DA3A-FA4F-45E1-9A62-5E6AD747CEF2}">
      <dgm:prSet/>
      <dgm:spPr/>
      <dgm:t>
        <a:bodyPr/>
        <a:lstStyle/>
        <a:p>
          <a:endParaRPr lang="ru-RU"/>
        </a:p>
      </dgm:t>
    </dgm:pt>
    <dgm:pt modelId="{850B3691-CBDE-48FB-B21E-4BA1F722ED86}" type="sibTrans" cxnId="{15C7DA3A-FA4F-45E1-9A62-5E6AD747CEF2}">
      <dgm:prSet/>
      <dgm:spPr/>
      <dgm:t>
        <a:bodyPr/>
        <a:lstStyle/>
        <a:p>
          <a:endParaRPr lang="ru-RU"/>
        </a:p>
      </dgm:t>
    </dgm:pt>
    <dgm:pt modelId="{2554FD76-FFEC-4816-B81D-68372E83C16A}">
      <dgm:prSet custT="1"/>
      <dgm:spPr>
        <a:solidFill>
          <a:srgbClr val="C5B7BB"/>
        </a:solidFill>
      </dgm:spPr>
      <dgm:t>
        <a:bodyPr/>
        <a:lstStyle/>
        <a:p>
          <a:r>
            <a:rPr lang="en-US" sz="1600" dirty="0"/>
            <a:t>Importance</a:t>
          </a:r>
          <a:endParaRPr lang="ru-RU" sz="1600" dirty="0"/>
        </a:p>
      </dgm:t>
    </dgm:pt>
    <dgm:pt modelId="{7BD7BB45-7D06-4251-A2D5-92483284DD0A}" type="parTrans" cxnId="{18F3124A-2028-4A5B-8548-B45B5566AA2F}">
      <dgm:prSet/>
      <dgm:spPr/>
      <dgm:t>
        <a:bodyPr/>
        <a:lstStyle/>
        <a:p>
          <a:endParaRPr lang="ru-RU"/>
        </a:p>
      </dgm:t>
    </dgm:pt>
    <dgm:pt modelId="{D5F8CE00-AB5A-4AB2-9D2D-2BC72C079A0D}" type="sibTrans" cxnId="{18F3124A-2028-4A5B-8548-B45B5566AA2F}">
      <dgm:prSet/>
      <dgm:spPr/>
      <dgm:t>
        <a:bodyPr/>
        <a:lstStyle/>
        <a:p>
          <a:endParaRPr lang="ru-RU"/>
        </a:p>
      </dgm:t>
    </dgm:pt>
    <dgm:pt modelId="{D84EA4A4-42BD-46C5-AC9C-953B022D4011}">
      <dgm:prSet custT="1"/>
      <dgm:spPr>
        <a:solidFill>
          <a:srgbClr val="C5B7BB"/>
        </a:solidFill>
      </dgm:spPr>
      <dgm:t>
        <a:bodyPr/>
        <a:lstStyle/>
        <a:p>
          <a:r>
            <a:rPr lang="en-US" sz="1600" dirty="0"/>
            <a:t>Interdependence</a:t>
          </a:r>
          <a:endParaRPr lang="ru-RU" sz="1600" dirty="0"/>
        </a:p>
      </dgm:t>
    </dgm:pt>
    <dgm:pt modelId="{BE6BFDA8-379A-4BE7-90C5-D5AE9825EE71}" type="parTrans" cxnId="{DB090C3E-4A4E-4A47-8332-5D3D1844FDE2}">
      <dgm:prSet/>
      <dgm:spPr/>
      <dgm:t>
        <a:bodyPr/>
        <a:lstStyle/>
        <a:p>
          <a:endParaRPr lang="ru-RU"/>
        </a:p>
      </dgm:t>
    </dgm:pt>
    <dgm:pt modelId="{504B5629-4704-48CB-A47C-D5FB004C7477}" type="sibTrans" cxnId="{DB090C3E-4A4E-4A47-8332-5D3D1844FDE2}">
      <dgm:prSet/>
      <dgm:spPr/>
      <dgm:t>
        <a:bodyPr/>
        <a:lstStyle/>
        <a:p>
          <a:endParaRPr lang="ru-RU"/>
        </a:p>
      </dgm:t>
    </dgm:pt>
    <dgm:pt modelId="{FCABF7DD-6225-4059-A2BA-F170264E5755}">
      <dgm:prSet custT="1"/>
      <dgm:spPr>
        <a:solidFill>
          <a:srgbClr val="C5B7BB"/>
        </a:solidFill>
      </dgm:spPr>
      <dgm:t>
        <a:bodyPr/>
        <a:lstStyle/>
        <a:p>
          <a:r>
            <a:rPr lang="en-US" sz="1600" dirty="0"/>
            <a:t>Information</a:t>
          </a:r>
          <a:endParaRPr lang="ru-RU" sz="1600" dirty="0"/>
        </a:p>
      </dgm:t>
    </dgm:pt>
    <dgm:pt modelId="{F26C15AA-43D5-4AB1-8887-8346D1960CAB}" type="parTrans" cxnId="{771A9F04-9E62-4839-8542-F9F839A112D2}">
      <dgm:prSet/>
      <dgm:spPr/>
      <dgm:t>
        <a:bodyPr/>
        <a:lstStyle/>
        <a:p>
          <a:endParaRPr lang="ru-RU"/>
        </a:p>
      </dgm:t>
    </dgm:pt>
    <dgm:pt modelId="{8B5FD04C-FE62-4A0C-BB79-1EC3C4DCE240}" type="sibTrans" cxnId="{771A9F04-9E62-4839-8542-F9F839A112D2}">
      <dgm:prSet/>
      <dgm:spPr/>
      <dgm:t>
        <a:bodyPr/>
        <a:lstStyle/>
        <a:p>
          <a:endParaRPr lang="ru-RU"/>
        </a:p>
      </dgm:t>
    </dgm:pt>
    <dgm:pt modelId="{77BD96A8-B0CB-49DF-B2BF-906299EEB4E9}" type="pres">
      <dgm:prSet presAssocID="{220C80D4-63CA-41B9-B761-FF8CBCC81039}" presName="Name0" presStyleCnt="0">
        <dgm:presLayoutVars>
          <dgm:dir/>
          <dgm:resizeHandles val="exact"/>
        </dgm:presLayoutVars>
      </dgm:prSet>
      <dgm:spPr/>
    </dgm:pt>
    <dgm:pt modelId="{70DAF074-5EE5-4401-A40A-61AB320E295B}" type="pres">
      <dgm:prSet presAssocID="{220C80D4-63CA-41B9-B761-FF8CBCC81039}" presName="cycle" presStyleCnt="0"/>
      <dgm:spPr/>
    </dgm:pt>
    <dgm:pt modelId="{7E3D21F9-05C9-4126-9101-EBD925E68C4B}" type="pres">
      <dgm:prSet presAssocID="{2E7F2BE1-34DF-4D0B-A000-70A3EA9A534E}" presName="nodeFirstNode" presStyleLbl="node1" presStyleIdx="0" presStyleCnt="8" custScaleX="154487" custScaleY="104061">
        <dgm:presLayoutVars>
          <dgm:bulletEnabled val="1"/>
        </dgm:presLayoutVars>
      </dgm:prSet>
      <dgm:spPr/>
    </dgm:pt>
    <dgm:pt modelId="{8F05CC32-0BB7-495F-B0C3-F077A3BCA98D}" type="pres">
      <dgm:prSet presAssocID="{C462FE48-953A-4AE1-8B60-DD32B6FCA5D6}" presName="sibTransFirstNode" presStyleLbl="bgShp" presStyleIdx="0" presStyleCnt="1"/>
      <dgm:spPr/>
    </dgm:pt>
    <dgm:pt modelId="{D085165B-4547-48B0-9D41-80C28B56143C}" type="pres">
      <dgm:prSet presAssocID="{2554FD76-FFEC-4816-B81D-68372E83C16A}" presName="nodeFollowingNodes" presStyleLbl="node1" presStyleIdx="1" presStyleCnt="8" custScaleX="154487" custScaleY="104061" custRadScaleRad="163278" custRadScaleInc="44629">
        <dgm:presLayoutVars>
          <dgm:bulletEnabled val="1"/>
        </dgm:presLayoutVars>
      </dgm:prSet>
      <dgm:spPr/>
    </dgm:pt>
    <dgm:pt modelId="{653287FD-0EFE-4E8E-807F-D6CB89357A36}" type="pres">
      <dgm:prSet presAssocID="{D84EA4A4-42BD-46C5-AC9C-953B022D4011}" presName="nodeFollowingNodes" presStyleLbl="node1" presStyleIdx="2" presStyleCnt="8" custScaleX="154487" custScaleY="104061" custRadScaleRad="176126" custRadScaleInc="14609">
        <dgm:presLayoutVars>
          <dgm:bulletEnabled val="1"/>
        </dgm:presLayoutVars>
      </dgm:prSet>
      <dgm:spPr/>
    </dgm:pt>
    <dgm:pt modelId="{E7AA952F-408C-4A80-8FD5-C469F3771CE2}" type="pres">
      <dgm:prSet presAssocID="{F0CC6C8D-5EA4-4693-91D1-64C4B93F9F51}" presName="nodeFollowingNodes" presStyleLbl="node1" presStyleIdx="3" presStyleCnt="8" custScaleX="154487" custScaleY="104061" custRadScaleRad="154503" custRadScaleInc="-28782">
        <dgm:presLayoutVars>
          <dgm:bulletEnabled val="1"/>
        </dgm:presLayoutVars>
      </dgm:prSet>
      <dgm:spPr/>
    </dgm:pt>
    <dgm:pt modelId="{F67580DB-A8FA-468E-8DCB-3AB1426CADFB}" type="pres">
      <dgm:prSet presAssocID="{FCABF7DD-6225-4059-A2BA-F170264E5755}" presName="nodeFollowingNodes" presStyleLbl="node1" presStyleIdx="4" presStyleCnt="8" custScaleX="154487" custScaleY="104061">
        <dgm:presLayoutVars>
          <dgm:bulletEnabled val="1"/>
        </dgm:presLayoutVars>
      </dgm:prSet>
      <dgm:spPr/>
    </dgm:pt>
    <dgm:pt modelId="{48DE8BB7-3DA8-4937-A5C3-E7E4FC5DE8C5}" type="pres">
      <dgm:prSet presAssocID="{28E7132D-CCDD-4CAE-BAF0-62818DFB5688}" presName="nodeFollowingNodes" presStyleLbl="node1" presStyleIdx="5" presStyleCnt="8" custScaleX="154487" custScaleY="104061" custRadScaleRad="153630" custRadScaleInc="44094">
        <dgm:presLayoutVars>
          <dgm:bulletEnabled val="1"/>
        </dgm:presLayoutVars>
      </dgm:prSet>
      <dgm:spPr/>
    </dgm:pt>
    <dgm:pt modelId="{AC588D02-BAAD-4553-819C-9F20F3B661EE}" type="pres">
      <dgm:prSet presAssocID="{E6BA4DFA-18CE-426F-9528-479E30B8BEC6}" presName="nodeFollowingNodes" presStyleLbl="node1" presStyleIdx="6" presStyleCnt="8" custScaleX="154487" custScaleY="104061" custRadScaleRad="208143" custRadScaleInc="3636">
        <dgm:presLayoutVars>
          <dgm:bulletEnabled val="1"/>
        </dgm:presLayoutVars>
      </dgm:prSet>
      <dgm:spPr/>
    </dgm:pt>
    <dgm:pt modelId="{6C128CF5-86AE-47A1-9DF5-56CDC493136D}" type="pres">
      <dgm:prSet presAssocID="{05D01EF6-FBF4-4431-B2CA-601E84A6670B}" presName="nodeFollowingNodes" presStyleLbl="node1" presStyleIdx="7" presStyleCnt="8" custScaleX="154487" custScaleY="104061" custRadScaleRad="163993" custRadScaleInc="-49632">
        <dgm:presLayoutVars>
          <dgm:bulletEnabled val="1"/>
        </dgm:presLayoutVars>
      </dgm:prSet>
      <dgm:spPr/>
    </dgm:pt>
  </dgm:ptLst>
  <dgm:cxnLst>
    <dgm:cxn modelId="{771A9F04-9E62-4839-8542-F9F839A112D2}" srcId="{220C80D4-63CA-41B9-B761-FF8CBCC81039}" destId="{FCABF7DD-6225-4059-A2BA-F170264E5755}" srcOrd="4" destOrd="0" parTransId="{F26C15AA-43D5-4AB1-8887-8346D1960CAB}" sibTransId="{8B5FD04C-FE62-4A0C-BB79-1EC3C4DCE240}"/>
    <dgm:cxn modelId="{0503FE0B-7025-4602-A344-8A7F370E341D}" type="presOf" srcId="{D84EA4A4-42BD-46C5-AC9C-953B022D4011}" destId="{653287FD-0EFE-4E8E-807F-D6CB89357A36}" srcOrd="0" destOrd="0" presId="urn:microsoft.com/office/officeart/2005/8/layout/cycle3"/>
    <dgm:cxn modelId="{CDDF1618-6286-4733-9EC0-7715EB5BC389}" type="presOf" srcId="{220C80D4-63CA-41B9-B761-FF8CBCC81039}" destId="{77BD96A8-B0CB-49DF-B2BF-906299EEB4E9}" srcOrd="0" destOrd="0" presId="urn:microsoft.com/office/officeart/2005/8/layout/cycle3"/>
    <dgm:cxn modelId="{A4739A25-470C-4BE7-9026-B6FFA69C8F2B}" srcId="{220C80D4-63CA-41B9-B761-FF8CBCC81039}" destId="{E6BA4DFA-18CE-426F-9528-479E30B8BEC6}" srcOrd="6" destOrd="0" parTransId="{310922DC-2155-46F1-8B5F-587E731AD36B}" sibTransId="{A5C17AAF-4123-4260-B557-ECDD473B9B5C}"/>
    <dgm:cxn modelId="{FB698A2B-06D9-4E80-911F-EFB11125256D}" type="presOf" srcId="{FCABF7DD-6225-4059-A2BA-F170264E5755}" destId="{F67580DB-A8FA-468E-8DCB-3AB1426CADFB}" srcOrd="0" destOrd="0" presId="urn:microsoft.com/office/officeart/2005/8/layout/cycle3"/>
    <dgm:cxn modelId="{15C7DA3A-FA4F-45E1-9A62-5E6AD747CEF2}" srcId="{220C80D4-63CA-41B9-B761-FF8CBCC81039}" destId="{F0CC6C8D-5EA4-4693-91D1-64C4B93F9F51}" srcOrd="3" destOrd="0" parTransId="{085B3E43-4EFB-478C-8984-34BD0A34319A}" sibTransId="{850B3691-CBDE-48FB-B21E-4BA1F722ED86}"/>
    <dgm:cxn modelId="{DB090C3E-4A4E-4A47-8332-5D3D1844FDE2}" srcId="{220C80D4-63CA-41B9-B761-FF8CBCC81039}" destId="{D84EA4A4-42BD-46C5-AC9C-953B022D4011}" srcOrd="2" destOrd="0" parTransId="{BE6BFDA8-379A-4BE7-90C5-D5AE9825EE71}" sibTransId="{504B5629-4704-48CB-A47C-D5FB004C7477}"/>
    <dgm:cxn modelId="{4AADD348-AAB2-40F8-871B-FD74138BF509}" type="presOf" srcId="{28E7132D-CCDD-4CAE-BAF0-62818DFB5688}" destId="{48DE8BB7-3DA8-4937-A5C3-E7E4FC5DE8C5}" srcOrd="0" destOrd="0" presId="urn:microsoft.com/office/officeart/2005/8/layout/cycle3"/>
    <dgm:cxn modelId="{18F3124A-2028-4A5B-8548-B45B5566AA2F}" srcId="{220C80D4-63CA-41B9-B761-FF8CBCC81039}" destId="{2554FD76-FFEC-4816-B81D-68372E83C16A}" srcOrd="1" destOrd="0" parTransId="{7BD7BB45-7D06-4251-A2D5-92483284DD0A}" sibTransId="{D5F8CE00-AB5A-4AB2-9D2D-2BC72C079A0D}"/>
    <dgm:cxn modelId="{5558294F-DDC8-48AD-934F-466D8C21DB4E}" type="presOf" srcId="{05D01EF6-FBF4-4431-B2CA-601E84A6670B}" destId="{6C128CF5-86AE-47A1-9DF5-56CDC493136D}" srcOrd="0" destOrd="0" presId="urn:microsoft.com/office/officeart/2005/8/layout/cycle3"/>
    <dgm:cxn modelId="{07AC2974-2796-4F50-9B39-B6B7FDF585EE}" type="presOf" srcId="{2E7F2BE1-34DF-4D0B-A000-70A3EA9A534E}" destId="{7E3D21F9-05C9-4126-9101-EBD925E68C4B}" srcOrd="0" destOrd="0" presId="urn:microsoft.com/office/officeart/2005/8/layout/cycle3"/>
    <dgm:cxn modelId="{57529384-FDF2-4DE1-8FC9-8A42F20372AA}" srcId="{220C80D4-63CA-41B9-B761-FF8CBCC81039}" destId="{28E7132D-CCDD-4CAE-BAF0-62818DFB5688}" srcOrd="5" destOrd="0" parTransId="{7C1CC612-0B63-4ECB-9E37-1980EF4F33B2}" sibTransId="{EC26FF33-5B1E-439E-9E02-417406F91821}"/>
    <dgm:cxn modelId="{AE82688D-C087-4529-9E7A-BD01243ECF33}" type="presOf" srcId="{E6BA4DFA-18CE-426F-9528-479E30B8BEC6}" destId="{AC588D02-BAAD-4553-819C-9F20F3B661EE}" srcOrd="0" destOrd="0" presId="urn:microsoft.com/office/officeart/2005/8/layout/cycle3"/>
    <dgm:cxn modelId="{A8E53493-9B03-40DE-8DFC-0FCE6827800D}" type="presOf" srcId="{C462FE48-953A-4AE1-8B60-DD32B6FCA5D6}" destId="{8F05CC32-0BB7-495F-B0C3-F077A3BCA98D}" srcOrd="0" destOrd="0" presId="urn:microsoft.com/office/officeart/2005/8/layout/cycle3"/>
    <dgm:cxn modelId="{BB9EE0CE-566C-4EBE-AE67-D273921A2E96}" srcId="{220C80D4-63CA-41B9-B761-FF8CBCC81039}" destId="{05D01EF6-FBF4-4431-B2CA-601E84A6670B}" srcOrd="7" destOrd="0" parTransId="{17705216-226C-4965-928C-8BCCFBB1E82D}" sibTransId="{06EEAEF1-5148-489B-A50D-75ED3B45849A}"/>
    <dgm:cxn modelId="{3BE115D7-D16F-46AF-97A0-F9C378ED3221}" type="presOf" srcId="{F0CC6C8D-5EA4-4693-91D1-64C4B93F9F51}" destId="{E7AA952F-408C-4A80-8FD5-C469F3771CE2}" srcOrd="0" destOrd="0" presId="urn:microsoft.com/office/officeart/2005/8/layout/cycle3"/>
    <dgm:cxn modelId="{C38E0DDA-241E-454C-9583-E6FECCD740F6}" type="presOf" srcId="{2554FD76-FFEC-4816-B81D-68372E83C16A}" destId="{D085165B-4547-48B0-9D41-80C28B56143C}" srcOrd="0" destOrd="0" presId="urn:microsoft.com/office/officeart/2005/8/layout/cycle3"/>
    <dgm:cxn modelId="{A6BC7CF5-6B2F-49E6-849A-F64A55D10D89}" srcId="{220C80D4-63CA-41B9-B761-FF8CBCC81039}" destId="{2E7F2BE1-34DF-4D0B-A000-70A3EA9A534E}" srcOrd="0" destOrd="0" parTransId="{053B5A17-6DFA-43BE-AA2D-B2AA529C61B5}" sibTransId="{C462FE48-953A-4AE1-8B60-DD32B6FCA5D6}"/>
    <dgm:cxn modelId="{885D3210-7231-47B6-8FFE-D4167FAD6427}" type="presParOf" srcId="{77BD96A8-B0CB-49DF-B2BF-906299EEB4E9}" destId="{70DAF074-5EE5-4401-A40A-61AB320E295B}" srcOrd="0" destOrd="0" presId="urn:microsoft.com/office/officeart/2005/8/layout/cycle3"/>
    <dgm:cxn modelId="{A42B8CB3-1F7E-4D47-A094-D412DB874EE1}" type="presParOf" srcId="{70DAF074-5EE5-4401-A40A-61AB320E295B}" destId="{7E3D21F9-05C9-4126-9101-EBD925E68C4B}" srcOrd="0" destOrd="0" presId="urn:microsoft.com/office/officeart/2005/8/layout/cycle3"/>
    <dgm:cxn modelId="{88C4358D-4D81-4966-B68D-286DA477480C}" type="presParOf" srcId="{70DAF074-5EE5-4401-A40A-61AB320E295B}" destId="{8F05CC32-0BB7-495F-B0C3-F077A3BCA98D}" srcOrd="1" destOrd="0" presId="urn:microsoft.com/office/officeart/2005/8/layout/cycle3"/>
    <dgm:cxn modelId="{0E491439-9A00-4F0A-86A4-231E9560256E}" type="presParOf" srcId="{70DAF074-5EE5-4401-A40A-61AB320E295B}" destId="{D085165B-4547-48B0-9D41-80C28B56143C}" srcOrd="2" destOrd="0" presId="urn:microsoft.com/office/officeart/2005/8/layout/cycle3"/>
    <dgm:cxn modelId="{9BBE82C2-26DB-40B6-824A-30A4EAA1AB66}" type="presParOf" srcId="{70DAF074-5EE5-4401-A40A-61AB320E295B}" destId="{653287FD-0EFE-4E8E-807F-D6CB89357A36}" srcOrd="3" destOrd="0" presId="urn:microsoft.com/office/officeart/2005/8/layout/cycle3"/>
    <dgm:cxn modelId="{7CEFA661-EA57-436C-86C6-96E896D090F4}" type="presParOf" srcId="{70DAF074-5EE5-4401-A40A-61AB320E295B}" destId="{E7AA952F-408C-4A80-8FD5-C469F3771CE2}" srcOrd="4" destOrd="0" presId="urn:microsoft.com/office/officeart/2005/8/layout/cycle3"/>
    <dgm:cxn modelId="{BC911AC6-6ED9-4BB8-87F6-D1E6DBE0CD10}" type="presParOf" srcId="{70DAF074-5EE5-4401-A40A-61AB320E295B}" destId="{F67580DB-A8FA-468E-8DCB-3AB1426CADFB}" srcOrd="5" destOrd="0" presId="urn:microsoft.com/office/officeart/2005/8/layout/cycle3"/>
    <dgm:cxn modelId="{A591D8CD-407C-4AC7-B5A6-FFCF6EF65E64}" type="presParOf" srcId="{70DAF074-5EE5-4401-A40A-61AB320E295B}" destId="{48DE8BB7-3DA8-4937-A5C3-E7E4FC5DE8C5}" srcOrd="6" destOrd="0" presId="urn:microsoft.com/office/officeart/2005/8/layout/cycle3"/>
    <dgm:cxn modelId="{1100B004-F541-47EB-909A-43707107154B}" type="presParOf" srcId="{70DAF074-5EE5-4401-A40A-61AB320E295B}" destId="{AC588D02-BAAD-4553-819C-9F20F3B661EE}" srcOrd="7" destOrd="0" presId="urn:microsoft.com/office/officeart/2005/8/layout/cycle3"/>
    <dgm:cxn modelId="{F5A21215-C2B3-4D90-BA73-512204CB2181}" type="presParOf" srcId="{70DAF074-5EE5-4401-A40A-61AB320E295B}" destId="{6C128CF5-86AE-47A1-9DF5-56CDC493136D}" srcOrd="8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F1A85C3-11C9-4EB6-B514-DA22D85D637B}" type="doc">
      <dgm:prSet loTypeId="urn:microsoft.com/office/officeart/2008/layout/LinedList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58B6CD1-7254-40A2-A7BD-738EA97A2728}">
      <dgm:prSet/>
      <dgm:spPr/>
      <dgm:t>
        <a:bodyPr/>
        <a:lstStyle/>
        <a:p>
          <a:r>
            <a:rPr lang="ru-RU" b="1" dirty="0">
              <a:latin typeface="Calibri Light" panose="020F0302020204030204" pitchFamily="34" charset="0"/>
            </a:rPr>
            <a:t>1. </a:t>
          </a:r>
          <a:r>
            <a:rPr lang="ru-RU" b="1" dirty="0" err="1">
              <a:latin typeface="Calibri Light" panose="020F0302020204030204" pitchFamily="34" charset="0"/>
            </a:rPr>
            <a:t>Individual</a:t>
          </a:r>
          <a:r>
            <a:rPr lang="ru-RU" b="1" dirty="0">
              <a:latin typeface="Calibri Light" panose="020F0302020204030204" pitchFamily="34" charset="0"/>
            </a:rPr>
            <a:t> </a:t>
          </a:r>
          <a:r>
            <a:rPr lang="ru-RU" b="1" dirty="0" err="1">
              <a:latin typeface="Calibri Light" panose="020F0302020204030204" pitchFamily="34" charset="0"/>
            </a:rPr>
            <a:t>Excellence</a:t>
          </a:r>
          <a:r>
            <a:rPr lang="ru-RU" b="1" dirty="0">
              <a:latin typeface="Calibri Light" panose="020F0302020204030204" pitchFamily="34" charset="0"/>
            </a:rPr>
            <a:t> / </a:t>
          </a:r>
          <a:r>
            <a:rPr lang="ru-RU" dirty="0">
              <a:latin typeface="Calibri Light" panose="020F0302020204030204" pitchFamily="34" charset="0"/>
            </a:rPr>
            <a:t>Личное совершенство </a:t>
          </a:r>
        </a:p>
      </dgm:t>
    </dgm:pt>
    <dgm:pt modelId="{87F0445E-CC2C-41BB-B198-FB33D1ADBAF0}" type="parTrans" cxnId="{FEAFAC67-7D0C-43C5-8101-FDC61CDD267E}">
      <dgm:prSet/>
      <dgm:spPr/>
      <dgm:t>
        <a:bodyPr/>
        <a:lstStyle/>
        <a:p>
          <a:endParaRPr lang="ru-RU" sz="1000">
            <a:latin typeface="+mj-lt"/>
          </a:endParaRPr>
        </a:p>
      </dgm:t>
    </dgm:pt>
    <dgm:pt modelId="{B5229080-9281-4CEC-8AEE-CBE64EC52B74}" type="sibTrans" cxnId="{FEAFAC67-7D0C-43C5-8101-FDC61CDD267E}">
      <dgm:prSet/>
      <dgm:spPr/>
      <dgm:t>
        <a:bodyPr/>
        <a:lstStyle/>
        <a:p>
          <a:endParaRPr lang="ru-RU">
            <a:latin typeface="+mj-lt"/>
          </a:endParaRPr>
        </a:p>
      </dgm:t>
    </dgm:pt>
    <dgm:pt modelId="{54439D65-2C62-4FFD-8851-BC445A757D06}">
      <dgm:prSet/>
      <dgm:spPr/>
      <dgm:t>
        <a:bodyPr/>
        <a:lstStyle/>
        <a:p>
          <a:r>
            <a:rPr lang="ru-RU" b="1" dirty="0">
              <a:latin typeface="Calibri Light" panose="020F0302020204030204" pitchFamily="34" charset="0"/>
            </a:rPr>
            <a:t>2. </a:t>
          </a:r>
          <a:r>
            <a:rPr lang="ru-RU" b="1" dirty="0" err="1">
              <a:latin typeface="Calibri Light" panose="020F0302020204030204" pitchFamily="34" charset="0"/>
            </a:rPr>
            <a:t>Importance</a:t>
          </a:r>
          <a:r>
            <a:rPr lang="ru-RU" b="1" dirty="0">
              <a:latin typeface="Calibri Light" panose="020F0302020204030204" pitchFamily="34" charset="0"/>
            </a:rPr>
            <a:t>/ </a:t>
          </a:r>
          <a:r>
            <a:rPr lang="ru-RU" dirty="0">
              <a:latin typeface="Calibri Light" panose="020F0302020204030204" pitchFamily="34" charset="0"/>
            </a:rPr>
            <a:t>Важность </a:t>
          </a:r>
        </a:p>
      </dgm:t>
    </dgm:pt>
    <dgm:pt modelId="{AC819231-8F90-4DE6-922B-9DCF37B88023}" type="parTrans" cxnId="{BDF3A80B-3EF4-4D48-980B-799E277C36E3}">
      <dgm:prSet/>
      <dgm:spPr/>
      <dgm:t>
        <a:bodyPr/>
        <a:lstStyle/>
        <a:p>
          <a:endParaRPr lang="ru-RU" sz="1000">
            <a:latin typeface="+mj-lt"/>
          </a:endParaRPr>
        </a:p>
      </dgm:t>
    </dgm:pt>
    <dgm:pt modelId="{3BCED90E-331A-4DCF-BF47-1ABF4932C034}" type="sibTrans" cxnId="{BDF3A80B-3EF4-4D48-980B-799E277C36E3}">
      <dgm:prSet/>
      <dgm:spPr/>
      <dgm:t>
        <a:bodyPr/>
        <a:lstStyle/>
        <a:p>
          <a:endParaRPr lang="ru-RU">
            <a:latin typeface="+mj-lt"/>
          </a:endParaRPr>
        </a:p>
      </dgm:t>
    </dgm:pt>
    <dgm:pt modelId="{89961B14-3B91-44B9-8E45-92D5C97C364A}">
      <dgm:prSet/>
      <dgm:spPr/>
      <dgm:t>
        <a:bodyPr/>
        <a:lstStyle/>
        <a:p>
          <a:r>
            <a:rPr lang="ru-RU" dirty="0">
              <a:latin typeface="Calibri Light" panose="020F0302020204030204" pitchFamily="34" charset="0"/>
            </a:rPr>
            <a:t>Все партнеры обладают  собственными достоинствами и каждый может привнести что-то в этот союз. У них  есть веские мотивы для установления новых отношений.</a:t>
          </a:r>
        </a:p>
      </dgm:t>
    </dgm:pt>
    <dgm:pt modelId="{8427A87B-7735-4086-943F-692D2AD62F5B}" type="parTrans" cxnId="{FC586805-0DE0-48CB-B701-289D5E00EEAF}">
      <dgm:prSet/>
      <dgm:spPr/>
      <dgm:t>
        <a:bodyPr/>
        <a:lstStyle/>
        <a:p>
          <a:endParaRPr lang="ru-RU" sz="1000">
            <a:latin typeface="+mj-lt"/>
          </a:endParaRPr>
        </a:p>
      </dgm:t>
    </dgm:pt>
    <dgm:pt modelId="{6F16D535-BC2F-4C97-8BAA-782F60779A35}" type="sibTrans" cxnId="{FC586805-0DE0-48CB-B701-289D5E00EEAF}">
      <dgm:prSet/>
      <dgm:spPr/>
      <dgm:t>
        <a:bodyPr/>
        <a:lstStyle/>
        <a:p>
          <a:endParaRPr lang="ru-RU">
            <a:latin typeface="+mj-lt"/>
          </a:endParaRPr>
        </a:p>
      </dgm:t>
    </dgm:pt>
    <dgm:pt modelId="{F41E0861-D6C7-46CD-A5F1-EFE0399B6297}">
      <dgm:prSet/>
      <dgm:spPr/>
      <dgm:t>
        <a:bodyPr/>
        <a:lstStyle/>
        <a:p>
          <a:r>
            <a:rPr lang="ru-RU" dirty="0">
              <a:latin typeface="Calibri Light" panose="020F0302020204030204" pitchFamily="34" charset="0"/>
            </a:rPr>
            <a:t>Эти отношения важны для всех партнеров. Они хотят,  чтобы от этого была польза.</a:t>
          </a:r>
        </a:p>
      </dgm:t>
    </dgm:pt>
    <dgm:pt modelId="{839BF415-CEFE-476C-9AB6-4F0C1A99B365}" type="parTrans" cxnId="{79B85BF0-BFCE-4DF8-A1DB-D5D8B0331CBD}">
      <dgm:prSet/>
      <dgm:spPr/>
      <dgm:t>
        <a:bodyPr/>
        <a:lstStyle/>
        <a:p>
          <a:endParaRPr lang="ru-RU" sz="1000">
            <a:latin typeface="+mj-lt"/>
          </a:endParaRPr>
        </a:p>
      </dgm:t>
    </dgm:pt>
    <dgm:pt modelId="{5ADAE910-2A42-4F35-B3C0-092173966C3A}" type="sibTrans" cxnId="{79B85BF0-BFCE-4DF8-A1DB-D5D8B0331CBD}">
      <dgm:prSet/>
      <dgm:spPr/>
      <dgm:t>
        <a:bodyPr/>
        <a:lstStyle/>
        <a:p>
          <a:endParaRPr lang="ru-RU">
            <a:latin typeface="+mj-lt"/>
          </a:endParaRPr>
        </a:p>
      </dgm:t>
    </dgm:pt>
    <dgm:pt modelId="{96232795-5465-438C-A619-D77BD435333B}" type="pres">
      <dgm:prSet presAssocID="{3F1A85C3-11C9-4EB6-B514-DA22D85D637B}" presName="vert0" presStyleCnt="0">
        <dgm:presLayoutVars>
          <dgm:dir/>
          <dgm:animOne val="branch"/>
          <dgm:animLvl val="lvl"/>
        </dgm:presLayoutVars>
      </dgm:prSet>
      <dgm:spPr/>
    </dgm:pt>
    <dgm:pt modelId="{8743E29D-2D35-4D25-BDD6-CD1362C5B669}" type="pres">
      <dgm:prSet presAssocID="{F58B6CD1-7254-40A2-A7BD-738EA97A2728}" presName="thickLine" presStyleLbl="alignNode1" presStyleIdx="0" presStyleCnt="2"/>
      <dgm:spPr/>
    </dgm:pt>
    <dgm:pt modelId="{C883D2A5-594F-4FA8-81F3-DEB52CB563B1}" type="pres">
      <dgm:prSet presAssocID="{F58B6CD1-7254-40A2-A7BD-738EA97A2728}" presName="horz1" presStyleCnt="0"/>
      <dgm:spPr/>
    </dgm:pt>
    <dgm:pt modelId="{9D9A222A-12AE-43BD-9C68-55E7A580028B}" type="pres">
      <dgm:prSet presAssocID="{F58B6CD1-7254-40A2-A7BD-738EA97A2728}" presName="tx1" presStyleLbl="revTx" presStyleIdx="0" presStyleCnt="4"/>
      <dgm:spPr/>
    </dgm:pt>
    <dgm:pt modelId="{0C351598-838C-43B5-95EC-8BD5AB08F02A}" type="pres">
      <dgm:prSet presAssocID="{F58B6CD1-7254-40A2-A7BD-738EA97A2728}" presName="vert1" presStyleCnt="0"/>
      <dgm:spPr/>
    </dgm:pt>
    <dgm:pt modelId="{19A3A65B-45E8-4FC9-A201-EA2F5101DE93}" type="pres">
      <dgm:prSet presAssocID="{89961B14-3B91-44B9-8E45-92D5C97C364A}" presName="vertSpace2a" presStyleCnt="0"/>
      <dgm:spPr/>
    </dgm:pt>
    <dgm:pt modelId="{7451736A-BFF5-4EC2-9260-C57ED15ADA75}" type="pres">
      <dgm:prSet presAssocID="{89961B14-3B91-44B9-8E45-92D5C97C364A}" presName="horz2" presStyleCnt="0"/>
      <dgm:spPr/>
    </dgm:pt>
    <dgm:pt modelId="{D64386B1-07F7-4999-A985-46504F23490A}" type="pres">
      <dgm:prSet presAssocID="{89961B14-3B91-44B9-8E45-92D5C97C364A}" presName="horzSpace2" presStyleCnt="0"/>
      <dgm:spPr/>
    </dgm:pt>
    <dgm:pt modelId="{7F24796F-BC7B-46AC-8184-2184CA4ACDC2}" type="pres">
      <dgm:prSet presAssocID="{89961B14-3B91-44B9-8E45-92D5C97C364A}" presName="tx2" presStyleLbl="revTx" presStyleIdx="1" presStyleCnt="4"/>
      <dgm:spPr/>
    </dgm:pt>
    <dgm:pt modelId="{5B046A3E-2913-4066-A23B-3364E18A49CF}" type="pres">
      <dgm:prSet presAssocID="{89961B14-3B91-44B9-8E45-92D5C97C364A}" presName="vert2" presStyleCnt="0"/>
      <dgm:spPr/>
    </dgm:pt>
    <dgm:pt modelId="{1444D2CA-371A-4C98-BF09-1045C1C2B493}" type="pres">
      <dgm:prSet presAssocID="{89961B14-3B91-44B9-8E45-92D5C97C364A}" presName="thinLine2b" presStyleLbl="callout" presStyleIdx="0" presStyleCnt="2"/>
      <dgm:spPr/>
    </dgm:pt>
    <dgm:pt modelId="{BB0EF25E-86DE-4186-AD50-AEBC4B696697}" type="pres">
      <dgm:prSet presAssocID="{89961B14-3B91-44B9-8E45-92D5C97C364A}" presName="vertSpace2b" presStyleCnt="0"/>
      <dgm:spPr/>
    </dgm:pt>
    <dgm:pt modelId="{F5EFE761-4050-4F46-A485-4869D669E66D}" type="pres">
      <dgm:prSet presAssocID="{54439D65-2C62-4FFD-8851-BC445A757D06}" presName="thickLine" presStyleLbl="alignNode1" presStyleIdx="1" presStyleCnt="2"/>
      <dgm:spPr/>
    </dgm:pt>
    <dgm:pt modelId="{AB31F6AF-6326-4B70-B125-0C5F95C8613E}" type="pres">
      <dgm:prSet presAssocID="{54439D65-2C62-4FFD-8851-BC445A757D06}" presName="horz1" presStyleCnt="0"/>
      <dgm:spPr/>
    </dgm:pt>
    <dgm:pt modelId="{B1D64C98-F25B-4A8F-84A2-C3F1E44A9368}" type="pres">
      <dgm:prSet presAssocID="{54439D65-2C62-4FFD-8851-BC445A757D06}" presName="tx1" presStyleLbl="revTx" presStyleIdx="2" presStyleCnt="4"/>
      <dgm:spPr/>
    </dgm:pt>
    <dgm:pt modelId="{212B19FB-C3DD-4798-8251-5B9AAF4C4FA3}" type="pres">
      <dgm:prSet presAssocID="{54439D65-2C62-4FFD-8851-BC445A757D06}" presName="vert1" presStyleCnt="0"/>
      <dgm:spPr/>
    </dgm:pt>
    <dgm:pt modelId="{268005A1-6D8E-43B4-BBCA-A43EA8AFE4C3}" type="pres">
      <dgm:prSet presAssocID="{F41E0861-D6C7-46CD-A5F1-EFE0399B6297}" presName="vertSpace2a" presStyleCnt="0"/>
      <dgm:spPr/>
    </dgm:pt>
    <dgm:pt modelId="{7B677F03-6D5D-4DE0-9799-726D3E740727}" type="pres">
      <dgm:prSet presAssocID="{F41E0861-D6C7-46CD-A5F1-EFE0399B6297}" presName="horz2" presStyleCnt="0"/>
      <dgm:spPr/>
    </dgm:pt>
    <dgm:pt modelId="{8A46D718-31FA-417A-9D5F-2763ED42B5CD}" type="pres">
      <dgm:prSet presAssocID="{F41E0861-D6C7-46CD-A5F1-EFE0399B6297}" presName="horzSpace2" presStyleCnt="0"/>
      <dgm:spPr/>
    </dgm:pt>
    <dgm:pt modelId="{B582D443-DED9-495F-B013-25C62908F6D5}" type="pres">
      <dgm:prSet presAssocID="{F41E0861-D6C7-46CD-A5F1-EFE0399B6297}" presName="tx2" presStyleLbl="revTx" presStyleIdx="3" presStyleCnt="4"/>
      <dgm:spPr/>
    </dgm:pt>
    <dgm:pt modelId="{464FBA3F-D8CD-4A65-B69A-BCF4167B3D5D}" type="pres">
      <dgm:prSet presAssocID="{F41E0861-D6C7-46CD-A5F1-EFE0399B6297}" presName="vert2" presStyleCnt="0"/>
      <dgm:spPr/>
    </dgm:pt>
    <dgm:pt modelId="{C8C6CD7F-71C3-40B7-A7E3-BD5E26EB510B}" type="pres">
      <dgm:prSet presAssocID="{F41E0861-D6C7-46CD-A5F1-EFE0399B6297}" presName="thinLine2b" presStyleLbl="callout" presStyleIdx="1" presStyleCnt="2"/>
      <dgm:spPr/>
    </dgm:pt>
    <dgm:pt modelId="{3A5589D2-E4DB-4613-9423-7A4A7EA40F36}" type="pres">
      <dgm:prSet presAssocID="{F41E0861-D6C7-46CD-A5F1-EFE0399B6297}" presName="vertSpace2b" presStyleCnt="0"/>
      <dgm:spPr/>
    </dgm:pt>
  </dgm:ptLst>
  <dgm:cxnLst>
    <dgm:cxn modelId="{FC586805-0DE0-48CB-B701-289D5E00EEAF}" srcId="{F58B6CD1-7254-40A2-A7BD-738EA97A2728}" destId="{89961B14-3B91-44B9-8E45-92D5C97C364A}" srcOrd="0" destOrd="0" parTransId="{8427A87B-7735-4086-943F-692D2AD62F5B}" sibTransId="{6F16D535-BC2F-4C97-8BAA-782F60779A35}"/>
    <dgm:cxn modelId="{BDF3A80B-3EF4-4D48-980B-799E277C36E3}" srcId="{3F1A85C3-11C9-4EB6-B514-DA22D85D637B}" destId="{54439D65-2C62-4FFD-8851-BC445A757D06}" srcOrd="1" destOrd="0" parTransId="{AC819231-8F90-4DE6-922B-9DCF37B88023}" sibTransId="{3BCED90E-331A-4DCF-BF47-1ABF4932C034}"/>
    <dgm:cxn modelId="{6C963834-BF81-41F0-A287-53A83A31D8FA}" type="presOf" srcId="{89961B14-3B91-44B9-8E45-92D5C97C364A}" destId="{7F24796F-BC7B-46AC-8184-2184CA4ACDC2}" srcOrd="0" destOrd="0" presId="urn:microsoft.com/office/officeart/2008/layout/LinedList"/>
    <dgm:cxn modelId="{94E5B935-674F-4C96-9E8E-DF93E40927F4}" type="presOf" srcId="{F41E0861-D6C7-46CD-A5F1-EFE0399B6297}" destId="{B582D443-DED9-495F-B013-25C62908F6D5}" srcOrd="0" destOrd="0" presId="urn:microsoft.com/office/officeart/2008/layout/LinedList"/>
    <dgm:cxn modelId="{FEAFAC67-7D0C-43C5-8101-FDC61CDD267E}" srcId="{3F1A85C3-11C9-4EB6-B514-DA22D85D637B}" destId="{F58B6CD1-7254-40A2-A7BD-738EA97A2728}" srcOrd="0" destOrd="0" parTransId="{87F0445E-CC2C-41BB-B198-FB33D1ADBAF0}" sibTransId="{B5229080-9281-4CEC-8AEE-CBE64EC52B74}"/>
    <dgm:cxn modelId="{E3D22E53-AE6A-420A-B1C2-BD3BDAB46298}" type="presOf" srcId="{F58B6CD1-7254-40A2-A7BD-738EA97A2728}" destId="{9D9A222A-12AE-43BD-9C68-55E7A580028B}" srcOrd="0" destOrd="0" presId="urn:microsoft.com/office/officeart/2008/layout/LinedList"/>
    <dgm:cxn modelId="{00E25A94-F887-4869-9D92-2966B36912B4}" type="presOf" srcId="{3F1A85C3-11C9-4EB6-B514-DA22D85D637B}" destId="{96232795-5465-438C-A619-D77BD435333B}" srcOrd="0" destOrd="0" presId="urn:microsoft.com/office/officeart/2008/layout/LinedList"/>
    <dgm:cxn modelId="{98FA34A1-EC68-4437-AE57-92437FA26429}" type="presOf" srcId="{54439D65-2C62-4FFD-8851-BC445A757D06}" destId="{B1D64C98-F25B-4A8F-84A2-C3F1E44A9368}" srcOrd="0" destOrd="0" presId="urn:microsoft.com/office/officeart/2008/layout/LinedList"/>
    <dgm:cxn modelId="{79B85BF0-BFCE-4DF8-A1DB-D5D8B0331CBD}" srcId="{54439D65-2C62-4FFD-8851-BC445A757D06}" destId="{F41E0861-D6C7-46CD-A5F1-EFE0399B6297}" srcOrd="0" destOrd="0" parTransId="{839BF415-CEFE-476C-9AB6-4F0C1A99B365}" sibTransId="{5ADAE910-2A42-4F35-B3C0-092173966C3A}"/>
    <dgm:cxn modelId="{DE352764-E256-4A40-AE77-013684D84D1B}" type="presParOf" srcId="{96232795-5465-438C-A619-D77BD435333B}" destId="{8743E29D-2D35-4D25-BDD6-CD1362C5B669}" srcOrd="0" destOrd="0" presId="urn:microsoft.com/office/officeart/2008/layout/LinedList"/>
    <dgm:cxn modelId="{A6F192F0-52DB-4079-A57C-27958DE3FB7B}" type="presParOf" srcId="{96232795-5465-438C-A619-D77BD435333B}" destId="{C883D2A5-594F-4FA8-81F3-DEB52CB563B1}" srcOrd="1" destOrd="0" presId="urn:microsoft.com/office/officeart/2008/layout/LinedList"/>
    <dgm:cxn modelId="{D39481B3-2CE8-431A-82AC-A3242ECEB11E}" type="presParOf" srcId="{C883D2A5-594F-4FA8-81F3-DEB52CB563B1}" destId="{9D9A222A-12AE-43BD-9C68-55E7A580028B}" srcOrd="0" destOrd="0" presId="urn:microsoft.com/office/officeart/2008/layout/LinedList"/>
    <dgm:cxn modelId="{8804FEC5-8CFD-4106-BDD5-E3948B718430}" type="presParOf" srcId="{C883D2A5-594F-4FA8-81F3-DEB52CB563B1}" destId="{0C351598-838C-43B5-95EC-8BD5AB08F02A}" srcOrd="1" destOrd="0" presId="urn:microsoft.com/office/officeart/2008/layout/LinedList"/>
    <dgm:cxn modelId="{13A7E2FF-B78E-451C-807A-AC6DFF66544C}" type="presParOf" srcId="{0C351598-838C-43B5-95EC-8BD5AB08F02A}" destId="{19A3A65B-45E8-4FC9-A201-EA2F5101DE93}" srcOrd="0" destOrd="0" presId="urn:microsoft.com/office/officeart/2008/layout/LinedList"/>
    <dgm:cxn modelId="{14E30177-C07B-4A41-9EA9-E24A72DEBC1D}" type="presParOf" srcId="{0C351598-838C-43B5-95EC-8BD5AB08F02A}" destId="{7451736A-BFF5-4EC2-9260-C57ED15ADA75}" srcOrd="1" destOrd="0" presId="urn:microsoft.com/office/officeart/2008/layout/LinedList"/>
    <dgm:cxn modelId="{B750EA09-1211-4AA4-888E-C805302AFD30}" type="presParOf" srcId="{7451736A-BFF5-4EC2-9260-C57ED15ADA75}" destId="{D64386B1-07F7-4999-A985-46504F23490A}" srcOrd="0" destOrd="0" presId="urn:microsoft.com/office/officeart/2008/layout/LinedList"/>
    <dgm:cxn modelId="{FA0BE726-5EC0-4590-BED3-E496EF90F814}" type="presParOf" srcId="{7451736A-BFF5-4EC2-9260-C57ED15ADA75}" destId="{7F24796F-BC7B-46AC-8184-2184CA4ACDC2}" srcOrd="1" destOrd="0" presId="urn:microsoft.com/office/officeart/2008/layout/LinedList"/>
    <dgm:cxn modelId="{648ACE93-1385-44DA-BE02-255A580A2DF2}" type="presParOf" srcId="{7451736A-BFF5-4EC2-9260-C57ED15ADA75}" destId="{5B046A3E-2913-4066-A23B-3364E18A49CF}" srcOrd="2" destOrd="0" presId="urn:microsoft.com/office/officeart/2008/layout/LinedList"/>
    <dgm:cxn modelId="{4171759D-6BFB-4866-9014-34FE1B3B768A}" type="presParOf" srcId="{0C351598-838C-43B5-95EC-8BD5AB08F02A}" destId="{1444D2CA-371A-4C98-BF09-1045C1C2B493}" srcOrd="2" destOrd="0" presId="urn:microsoft.com/office/officeart/2008/layout/LinedList"/>
    <dgm:cxn modelId="{8B5EF313-4DBF-461F-82B6-D97E1BE26AC8}" type="presParOf" srcId="{0C351598-838C-43B5-95EC-8BD5AB08F02A}" destId="{BB0EF25E-86DE-4186-AD50-AEBC4B696697}" srcOrd="3" destOrd="0" presId="urn:microsoft.com/office/officeart/2008/layout/LinedList"/>
    <dgm:cxn modelId="{FA8A737B-7917-4179-9584-405C86AED002}" type="presParOf" srcId="{96232795-5465-438C-A619-D77BD435333B}" destId="{F5EFE761-4050-4F46-A485-4869D669E66D}" srcOrd="2" destOrd="0" presId="urn:microsoft.com/office/officeart/2008/layout/LinedList"/>
    <dgm:cxn modelId="{83F5A40F-BB97-4B64-9B99-F3906CA64D67}" type="presParOf" srcId="{96232795-5465-438C-A619-D77BD435333B}" destId="{AB31F6AF-6326-4B70-B125-0C5F95C8613E}" srcOrd="3" destOrd="0" presId="urn:microsoft.com/office/officeart/2008/layout/LinedList"/>
    <dgm:cxn modelId="{62494CE2-771F-464B-8DC2-1F7EEB0E40ED}" type="presParOf" srcId="{AB31F6AF-6326-4B70-B125-0C5F95C8613E}" destId="{B1D64C98-F25B-4A8F-84A2-C3F1E44A9368}" srcOrd="0" destOrd="0" presId="urn:microsoft.com/office/officeart/2008/layout/LinedList"/>
    <dgm:cxn modelId="{5A99EF6C-2EF4-4E92-845F-EA3209D126A6}" type="presParOf" srcId="{AB31F6AF-6326-4B70-B125-0C5F95C8613E}" destId="{212B19FB-C3DD-4798-8251-5B9AAF4C4FA3}" srcOrd="1" destOrd="0" presId="urn:microsoft.com/office/officeart/2008/layout/LinedList"/>
    <dgm:cxn modelId="{3E7D6A89-C712-40D0-A28F-BD8E7776808E}" type="presParOf" srcId="{212B19FB-C3DD-4798-8251-5B9AAF4C4FA3}" destId="{268005A1-6D8E-43B4-BBCA-A43EA8AFE4C3}" srcOrd="0" destOrd="0" presId="urn:microsoft.com/office/officeart/2008/layout/LinedList"/>
    <dgm:cxn modelId="{D24E039C-8F03-49DF-B6B1-C04B6D6025FA}" type="presParOf" srcId="{212B19FB-C3DD-4798-8251-5B9AAF4C4FA3}" destId="{7B677F03-6D5D-4DE0-9799-726D3E740727}" srcOrd="1" destOrd="0" presId="urn:microsoft.com/office/officeart/2008/layout/LinedList"/>
    <dgm:cxn modelId="{3F7B7693-28B4-4E7C-94CC-F35E079B6F09}" type="presParOf" srcId="{7B677F03-6D5D-4DE0-9799-726D3E740727}" destId="{8A46D718-31FA-417A-9D5F-2763ED42B5CD}" srcOrd="0" destOrd="0" presId="urn:microsoft.com/office/officeart/2008/layout/LinedList"/>
    <dgm:cxn modelId="{954C6122-4B99-47AF-944F-485C3749B929}" type="presParOf" srcId="{7B677F03-6D5D-4DE0-9799-726D3E740727}" destId="{B582D443-DED9-495F-B013-25C62908F6D5}" srcOrd="1" destOrd="0" presId="urn:microsoft.com/office/officeart/2008/layout/LinedList"/>
    <dgm:cxn modelId="{C0AC2783-3D3E-4B6E-ACC5-29AC7A95A157}" type="presParOf" srcId="{7B677F03-6D5D-4DE0-9799-726D3E740727}" destId="{464FBA3F-D8CD-4A65-B69A-BCF4167B3D5D}" srcOrd="2" destOrd="0" presId="urn:microsoft.com/office/officeart/2008/layout/LinedList"/>
    <dgm:cxn modelId="{E2A0BC15-6CAA-4349-B2AC-9238EA4AEC71}" type="presParOf" srcId="{212B19FB-C3DD-4798-8251-5B9AAF4C4FA3}" destId="{C8C6CD7F-71C3-40B7-A7E3-BD5E26EB510B}" srcOrd="2" destOrd="0" presId="urn:microsoft.com/office/officeart/2008/layout/LinedList"/>
    <dgm:cxn modelId="{82C29C8B-B0B1-41E8-8536-0A2EE023D308}" type="presParOf" srcId="{212B19FB-C3DD-4798-8251-5B9AAF4C4FA3}" destId="{3A5589D2-E4DB-4613-9423-7A4A7EA40F36}" srcOrd="3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3F1A85C3-11C9-4EB6-B514-DA22D85D637B}" type="doc">
      <dgm:prSet loTypeId="urn:microsoft.com/office/officeart/2008/layout/LinedList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D84876E-79A2-4421-902E-4B0D68F1D08F}">
      <dgm:prSet/>
      <dgm:spPr/>
      <dgm:t>
        <a:bodyPr/>
        <a:lstStyle/>
        <a:p>
          <a:r>
            <a:rPr lang="ru-RU" b="1" dirty="0">
              <a:latin typeface="Calibri Light" panose="020F0302020204030204" pitchFamily="34" charset="0"/>
            </a:rPr>
            <a:t>4. </a:t>
          </a:r>
          <a:r>
            <a:rPr lang="ru-RU" b="1" dirty="0" err="1">
              <a:latin typeface="Calibri Light" panose="020F0302020204030204" pitchFamily="34" charset="0"/>
            </a:rPr>
            <a:t>Investment</a:t>
          </a:r>
          <a:r>
            <a:rPr lang="en-US" b="1" dirty="0">
              <a:latin typeface="Calibri Light" panose="020F0302020204030204" pitchFamily="34" charset="0"/>
            </a:rPr>
            <a:t> / </a:t>
          </a:r>
          <a:r>
            <a:rPr lang="ru-RU" dirty="0">
              <a:latin typeface="Calibri Light" panose="020F0302020204030204" pitchFamily="34" charset="0"/>
            </a:rPr>
            <a:t>Инвестиции</a:t>
          </a:r>
          <a:r>
            <a:rPr lang="ru-RU" b="1" dirty="0">
              <a:latin typeface="Calibri Light" panose="020F0302020204030204" pitchFamily="34" charset="0"/>
            </a:rPr>
            <a:t> </a:t>
          </a:r>
          <a:endParaRPr lang="ru-RU" dirty="0">
            <a:latin typeface="Calibri Light" panose="020F0302020204030204" pitchFamily="34" charset="0"/>
          </a:endParaRPr>
        </a:p>
      </dgm:t>
    </dgm:pt>
    <dgm:pt modelId="{A2683269-6421-4898-8E56-F9EA23BE5F21}" type="parTrans" cxnId="{08B4DE2F-0A5B-45E8-83D3-5E7E4D66AE47}">
      <dgm:prSet/>
      <dgm:spPr/>
      <dgm:t>
        <a:bodyPr/>
        <a:lstStyle/>
        <a:p>
          <a:endParaRPr lang="ru-RU" sz="1000">
            <a:latin typeface="+mj-lt"/>
          </a:endParaRPr>
        </a:p>
      </dgm:t>
    </dgm:pt>
    <dgm:pt modelId="{7A1380B6-5E8D-40F7-B8E5-9C6E8220B55D}" type="sibTrans" cxnId="{08B4DE2F-0A5B-45E8-83D3-5E7E4D66AE47}">
      <dgm:prSet/>
      <dgm:spPr/>
      <dgm:t>
        <a:bodyPr/>
        <a:lstStyle/>
        <a:p>
          <a:endParaRPr lang="ru-RU">
            <a:latin typeface="+mj-lt"/>
          </a:endParaRPr>
        </a:p>
      </dgm:t>
    </dgm:pt>
    <dgm:pt modelId="{6C40F5EA-0ECD-4D6A-9C18-50F05E32A583}">
      <dgm:prSet/>
      <dgm:spPr/>
      <dgm:t>
        <a:bodyPr/>
        <a:lstStyle/>
        <a:p>
          <a:r>
            <a:rPr lang="ru-RU" dirty="0">
              <a:latin typeface="Calibri Light" panose="020F0302020204030204" pitchFamily="34" charset="0"/>
            </a:rPr>
            <a:t>Они «инвестируют» друг в друга для того, чтобы  продемонстрировать свое участие в этом взаимодействии. Эти вложения могут  представлять собой денежные средства, технические ресурсы, совместное владение  и тысячи других способов демонстрации долгосрочных обязательств друг перед  другом.</a:t>
          </a:r>
        </a:p>
      </dgm:t>
    </dgm:pt>
    <dgm:pt modelId="{6076F5D9-4564-43D0-B66A-867A5BF7DCBA}" type="parTrans" cxnId="{D3912523-9A69-4401-A1B8-DBF45E70B614}">
      <dgm:prSet/>
      <dgm:spPr/>
      <dgm:t>
        <a:bodyPr/>
        <a:lstStyle/>
        <a:p>
          <a:endParaRPr lang="ru-RU" sz="1000">
            <a:latin typeface="+mj-lt"/>
          </a:endParaRPr>
        </a:p>
      </dgm:t>
    </dgm:pt>
    <dgm:pt modelId="{8E3CB3F3-E4C8-4628-B6F8-E7CD2841372A}" type="sibTrans" cxnId="{D3912523-9A69-4401-A1B8-DBF45E70B614}">
      <dgm:prSet/>
      <dgm:spPr/>
      <dgm:t>
        <a:bodyPr/>
        <a:lstStyle/>
        <a:p>
          <a:endParaRPr lang="ru-RU">
            <a:latin typeface="+mj-lt"/>
          </a:endParaRPr>
        </a:p>
      </dgm:t>
    </dgm:pt>
    <dgm:pt modelId="{3A36F8CF-6879-4848-9397-8BE068556B7F}">
      <dgm:prSet/>
      <dgm:spPr/>
      <dgm:t>
        <a:bodyPr/>
        <a:lstStyle/>
        <a:p>
          <a:r>
            <a:rPr lang="ru-RU" b="1" dirty="0">
              <a:latin typeface="Calibri Light" panose="020F0302020204030204" pitchFamily="34" charset="0"/>
            </a:rPr>
            <a:t>3. </a:t>
          </a:r>
          <a:r>
            <a:rPr lang="ru-RU" b="1" dirty="0" err="1">
              <a:latin typeface="Calibri Light" panose="020F0302020204030204" pitchFamily="34" charset="0"/>
            </a:rPr>
            <a:t>Interdependence</a:t>
          </a:r>
          <a:r>
            <a:rPr lang="en-US" b="1" dirty="0">
              <a:latin typeface="Calibri Light" panose="020F0302020204030204" pitchFamily="34" charset="0"/>
            </a:rPr>
            <a:t>/  </a:t>
          </a:r>
          <a:r>
            <a:rPr lang="ru-RU" dirty="0">
              <a:latin typeface="Calibri Light" panose="020F0302020204030204" pitchFamily="34" charset="0"/>
            </a:rPr>
            <a:t>Взаимозависимость</a:t>
          </a:r>
        </a:p>
      </dgm:t>
    </dgm:pt>
    <dgm:pt modelId="{D465E6EB-AAC5-4081-BD51-3E607498B996}" type="sibTrans" cxnId="{A9C2B13A-7F49-45A9-BD4E-21C9FEB77379}">
      <dgm:prSet/>
      <dgm:spPr/>
      <dgm:t>
        <a:bodyPr/>
        <a:lstStyle/>
        <a:p>
          <a:endParaRPr lang="ru-RU">
            <a:latin typeface="+mj-lt"/>
          </a:endParaRPr>
        </a:p>
      </dgm:t>
    </dgm:pt>
    <dgm:pt modelId="{CE692150-6323-48FE-B116-933BDCEABC7F}" type="parTrans" cxnId="{A9C2B13A-7F49-45A9-BD4E-21C9FEB77379}">
      <dgm:prSet/>
      <dgm:spPr/>
      <dgm:t>
        <a:bodyPr/>
        <a:lstStyle/>
        <a:p>
          <a:endParaRPr lang="ru-RU" sz="1000">
            <a:latin typeface="+mj-lt"/>
          </a:endParaRPr>
        </a:p>
      </dgm:t>
    </dgm:pt>
    <dgm:pt modelId="{E422723D-E901-4A7D-8A8B-B7FF8E31F5B1}">
      <dgm:prSet/>
      <dgm:spPr/>
      <dgm:t>
        <a:bodyPr/>
        <a:lstStyle/>
        <a:p>
          <a:r>
            <a:rPr lang="ru-RU" dirty="0">
              <a:latin typeface="Calibri Light" panose="020F0302020204030204" pitchFamily="34" charset="0"/>
            </a:rPr>
            <a:t>Партнеры нуждаются друг в друге. Они  вступили в эти отношения со взаимодополняющими средствами и навыками для  достижения того, что им не удавалось по одиночке.</a:t>
          </a:r>
        </a:p>
      </dgm:t>
    </dgm:pt>
    <dgm:pt modelId="{723461D4-7579-439C-B60D-1A6623EA551E}" type="sibTrans" cxnId="{B73087E2-7D9B-4557-A6C5-E6380B6CDA5C}">
      <dgm:prSet/>
      <dgm:spPr/>
      <dgm:t>
        <a:bodyPr/>
        <a:lstStyle/>
        <a:p>
          <a:endParaRPr lang="ru-RU">
            <a:latin typeface="+mj-lt"/>
          </a:endParaRPr>
        </a:p>
      </dgm:t>
    </dgm:pt>
    <dgm:pt modelId="{9AA20694-176E-4038-B53B-0D82B5CA0947}" type="parTrans" cxnId="{B73087E2-7D9B-4557-A6C5-E6380B6CDA5C}">
      <dgm:prSet/>
      <dgm:spPr/>
      <dgm:t>
        <a:bodyPr/>
        <a:lstStyle/>
        <a:p>
          <a:endParaRPr lang="ru-RU" sz="1000">
            <a:latin typeface="+mj-lt"/>
          </a:endParaRPr>
        </a:p>
      </dgm:t>
    </dgm:pt>
    <dgm:pt modelId="{96232795-5465-438C-A619-D77BD435333B}" type="pres">
      <dgm:prSet presAssocID="{3F1A85C3-11C9-4EB6-B514-DA22D85D637B}" presName="vert0" presStyleCnt="0">
        <dgm:presLayoutVars>
          <dgm:dir/>
          <dgm:animOne val="branch"/>
          <dgm:animLvl val="lvl"/>
        </dgm:presLayoutVars>
      </dgm:prSet>
      <dgm:spPr/>
    </dgm:pt>
    <dgm:pt modelId="{3F26554F-2945-4322-9B18-2D8E656AC6B5}" type="pres">
      <dgm:prSet presAssocID="{3A36F8CF-6879-4848-9397-8BE068556B7F}" presName="thickLine" presStyleLbl="alignNode1" presStyleIdx="0" presStyleCnt="2"/>
      <dgm:spPr/>
    </dgm:pt>
    <dgm:pt modelId="{A257A5FD-2B50-4E0A-8194-72959576F433}" type="pres">
      <dgm:prSet presAssocID="{3A36F8CF-6879-4848-9397-8BE068556B7F}" presName="horz1" presStyleCnt="0"/>
      <dgm:spPr/>
    </dgm:pt>
    <dgm:pt modelId="{67444A2B-CBC8-407B-804D-F5AE194FE01B}" type="pres">
      <dgm:prSet presAssocID="{3A36F8CF-6879-4848-9397-8BE068556B7F}" presName="tx1" presStyleLbl="revTx" presStyleIdx="0" presStyleCnt="4"/>
      <dgm:spPr/>
    </dgm:pt>
    <dgm:pt modelId="{55B418A2-3F95-4BDB-9E9C-74C7422A0CCE}" type="pres">
      <dgm:prSet presAssocID="{3A36F8CF-6879-4848-9397-8BE068556B7F}" presName="vert1" presStyleCnt="0"/>
      <dgm:spPr/>
    </dgm:pt>
    <dgm:pt modelId="{FBABE47D-D5F6-436A-80B6-135E74FF7B6D}" type="pres">
      <dgm:prSet presAssocID="{E422723D-E901-4A7D-8A8B-B7FF8E31F5B1}" presName="vertSpace2a" presStyleCnt="0"/>
      <dgm:spPr/>
    </dgm:pt>
    <dgm:pt modelId="{3D568C92-13B1-4D48-8566-47818E4AF99D}" type="pres">
      <dgm:prSet presAssocID="{E422723D-E901-4A7D-8A8B-B7FF8E31F5B1}" presName="horz2" presStyleCnt="0"/>
      <dgm:spPr/>
    </dgm:pt>
    <dgm:pt modelId="{CFB167B6-1538-4FDA-A0B7-95AEAEE4FBFF}" type="pres">
      <dgm:prSet presAssocID="{E422723D-E901-4A7D-8A8B-B7FF8E31F5B1}" presName="horzSpace2" presStyleCnt="0"/>
      <dgm:spPr/>
    </dgm:pt>
    <dgm:pt modelId="{B58C672A-670B-4053-8200-EF8F5542F2D2}" type="pres">
      <dgm:prSet presAssocID="{E422723D-E901-4A7D-8A8B-B7FF8E31F5B1}" presName="tx2" presStyleLbl="revTx" presStyleIdx="1" presStyleCnt="4"/>
      <dgm:spPr/>
    </dgm:pt>
    <dgm:pt modelId="{4A0D4441-7311-4007-A9D4-C586821EC324}" type="pres">
      <dgm:prSet presAssocID="{E422723D-E901-4A7D-8A8B-B7FF8E31F5B1}" presName="vert2" presStyleCnt="0"/>
      <dgm:spPr/>
    </dgm:pt>
    <dgm:pt modelId="{45DFEFF8-A8CE-4FEC-914E-6070D8B62A63}" type="pres">
      <dgm:prSet presAssocID="{E422723D-E901-4A7D-8A8B-B7FF8E31F5B1}" presName="thinLine2b" presStyleLbl="callout" presStyleIdx="0" presStyleCnt="2"/>
      <dgm:spPr/>
    </dgm:pt>
    <dgm:pt modelId="{EF2C580D-1C43-475E-A64F-88E2B2016CED}" type="pres">
      <dgm:prSet presAssocID="{E422723D-E901-4A7D-8A8B-B7FF8E31F5B1}" presName="vertSpace2b" presStyleCnt="0"/>
      <dgm:spPr/>
    </dgm:pt>
    <dgm:pt modelId="{F4F2242E-1A1E-4DFA-98B9-05B7C7C1F89A}" type="pres">
      <dgm:prSet presAssocID="{3D84876E-79A2-4421-902E-4B0D68F1D08F}" presName="thickLine" presStyleLbl="alignNode1" presStyleIdx="1" presStyleCnt="2"/>
      <dgm:spPr/>
    </dgm:pt>
    <dgm:pt modelId="{EDA63158-C23D-477B-BEF5-6E404DEDAF32}" type="pres">
      <dgm:prSet presAssocID="{3D84876E-79A2-4421-902E-4B0D68F1D08F}" presName="horz1" presStyleCnt="0"/>
      <dgm:spPr/>
    </dgm:pt>
    <dgm:pt modelId="{DF4D2CA6-2207-48DB-ABD7-F5706295A874}" type="pres">
      <dgm:prSet presAssocID="{3D84876E-79A2-4421-902E-4B0D68F1D08F}" presName="tx1" presStyleLbl="revTx" presStyleIdx="2" presStyleCnt="4"/>
      <dgm:spPr/>
    </dgm:pt>
    <dgm:pt modelId="{157FDFBA-601C-4F8B-AD70-26D65E507E9E}" type="pres">
      <dgm:prSet presAssocID="{3D84876E-79A2-4421-902E-4B0D68F1D08F}" presName="vert1" presStyleCnt="0"/>
      <dgm:spPr/>
    </dgm:pt>
    <dgm:pt modelId="{4E6CC970-4E51-4BC4-87E9-9481DFFDD2CF}" type="pres">
      <dgm:prSet presAssocID="{6C40F5EA-0ECD-4D6A-9C18-50F05E32A583}" presName="vertSpace2a" presStyleCnt="0"/>
      <dgm:spPr/>
    </dgm:pt>
    <dgm:pt modelId="{25883B0B-824D-424E-8671-489B339BAFF2}" type="pres">
      <dgm:prSet presAssocID="{6C40F5EA-0ECD-4D6A-9C18-50F05E32A583}" presName="horz2" presStyleCnt="0"/>
      <dgm:spPr/>
    </dgm:pt>
    <dgm:pt modelId="{BF6607D5-8498-4AF6-BF82-E6E3B000C214}" type="pres">
      <dgm:prSet presAssocID="{6C40F5EA-0ECD-4D6A-9C18-50F05E32A583}" presName="horzSpace2" presStyleCnt="0"/>
      <dgm:spPr/>
    </dgm:pt>
    <dgm:pt modelId="{7BEB759F-A4FF-4A83-B907-39011B55345E}" type="pres">
      <dgm:prSet presAssocID="{6C40F5EA-0ECD-4D6A-9C18-50F05E32A583}" presName="tx2" presStyleLbl="revTx" presStyleIdx="3" presStyleCnt="4"/>
      <dgm:spPr/>
    </dgm:pt>
    <dgm:pt modelId="{F0041AC9-E87D-4AD6-8C96-EECA44D70E38}" type="pres">
      <dgm:prSet presAssocID="{6C40F5EA-0ECD-4D6A-9C18-50F05E32A583}" presName="vert2" presStyleCnt="0"/>
      <dgm:spPr/>
    </dgm:pt>
    <dgm:pt modelId="{64848092-EBCC-4F48-AA83-EDA8CD2B30FD}" type="pres">
      <dgm:prSet presAssocID="{6C40F5EA-0ECD-4D6A-9C18-50F05E32A583}" presName="thinLine2b" presStyleLbl="callout" presStyleIdx="1" presStyleCnt="2"/>
      <dgm:spPr/>
    </dgm:pt>
    <dgm:pt modelId="{48F3F8E8-F2A6-4543-8C94-01AAABC95C05}" type="pres">
      <dgm:prSet presAssocID="{6C40F5EA-0ECD-4D6A-9C18-50F05E32A583}" presName="vertSpace2b" presStyleCnt="0"/>
      <dgm:spPr/>
    </dgm:pt>
  </dgm:ptLst>
  <dgm:cxnLst>
    <dgm:cxn modelId="{D3912523-9A69-4401-A1B8-DBF45E70B614}" srcId="{3D84876E-79A2-4421-902E-4B0D68F1D08F}" destId="{6C40F5EA-0ECD-4D6A-9C18-50F05E32A583}" srcOrd="0" destOrd="0" parTransId="{6076F5D9-4564-43D0-B66A-867A5BF7DCBA}" sibTransId="{8E3CB3F3-E4C8-4628-B6F8-E7CD2841372A}"/>
    <dgm:cxn modelId="{08B4DE2F-0A5B-45E8-83D3-5E7E4D66AE47}" srcId="{3F1A85C3-11C9-4EB6-B514-DA22D85D637B}" destId="{3D84876E-79A2-4421-902E-4B0D68F1D08F}" srcOrd="1" destOrd="0" parTransId="{A2683269-6421-4898-8E56-F9EA23BE5F21}" sibTransId="{7A1380B6-5E8D-40F7-B8E5-9C6E8220B55D}"/>
    <dgm:cxn modelId="{A9C2B13A-7F49-45A9-BD4E-21C9FEB77379}" srcId="{3F1A85C3-11C9-4EB6-B514-DA22D85D637B}" destId="{3A36F8CF-6879-4848-9397-8BE068556B7F}" srcOrd="0" destOrd="0" parTransId="{CE692150-6323-48FE-B116-933BDCEABC7F}" sibTransId="{D465E6EB-AAC5-4081-BD51-3E607498B996}"/>
    <dgm:cxn modelId="{4880F556-8037-430B-9036-94CE70B3ECC3}" type="presOf" srcId="{3D84876E-79A2-4421-902E-4B0D68F1D08F}" destId="{DF4D2CA6-2207-48DB-ABD7-F5706295A874}" srcOrd="0" destOrd="0" presId="urn:microsoft.com/office/officeart/2008/layout/LinedList"/>
    <dgm:cxn modelId="{E25F2477-9A73-4298-A4C6-3F51A8AE5DCE}" type="presOf" srcId="{6C40F5EA-0ECD-4D6A-9C18-50F05E32A583}" destId="{7BEB759F-A4FF-4A83-B907-39011B55345E}" srcOrd="0" destOrd="0" presId="urn:microsoft.com/office/officeart/2008/layout/LinedList"/>
    <dgm:cxn modelId="{00E25A94-F887-4869-9D92-2966B36912B4}" type="presOf" srcId="{3F1A85C3-11C9-4EB6-B514-DA22D85D637B}" destId="{96232795-5465-438C-A619-D77BD435333B}" srcOrd="0" destOrd="0" presId="urn:microsoft.com/office/officeart/2008/layout/LinedList"/>
    <dgm:cxn modelId="{18C33F95-B3FD-4E58-8831-B0DCCFF98C2A}" type="presOf" srcId="{E422723D-E901-4A7D-8A8B-B7FF8E31F5B1}" destId="{B58C672A-670B-4053-8200-EF8F5542F2D2}" srcOrd="0" destOrd="0" presId="urn:microsoft.com/office/officeart/2008/layout/LinedList"/>
    <dgm:cxn modelId="{B73087E2-7D9B-4557-A6C5-E6380B6CDA5C}" srcId="{3A36F8CF-6879-4848-9397-8BE068556B7F}" destId="{E422723D-E901-4A7D-8A8B-B7FF8E31F5B1}" srcOrd="0" destOrd="0" parTransId="{9AA20694-176E-4038-B53B-0D82B5CA0947}" sibTransId="{723461D4-7579-439C-B60D-1A6623EA551E}"/>
    <dgm:cxn modelId="{F78B9CF1-0239-426B-8E66-AA909F8239C6}" type="presOf" srcId="{3A36F8CF-6879-4848-9397-8BE068556B7F}" destId="{67444A2B-CBC8-407B-804D-F5AE194FE01B}" srcOrd="0" destOrd="0" presId="urn:microsoft.com/office/officeart/2008/layout/LinedList"/>
    <dgm:cxn modelId="{791D5FC0-359F-40B6-B9FF-CD5841F692FF}" type="presParOf" srcId="{96232795-5465-438C-A619-D77BD435333B}" destId="{3F26554F-2945-4322-9B18-2D8E656AC6B5}" srcOrd="0" destOrd="0" presId="urn:microsoft.com/office/officeart/2008/layout/LinedList"/>
    <dgm:cxn modelId="{AE503488-4B8A-43E1-8A97-36FDD9749270}" type="presParOf" srcId="{96232795-5465-438C-A619-D77BD435333B}" destId="{A257A5FD-2B50-4E0A-8194-72959576F433}" srcOrd="1" destOrd="0" presId="urn:microsoft.com/office/officeart/2008/layout/LinedList"/>
    <dgm:cxn modelId="{C4DC8A68-269E-4256-83FC-06F4E3A7254C}" type="presParOf" srcId="{A257A5FD-2B50-4E0A-8194-72959576F433}" destId="{67444A2B-CBC8-407B-804D-F5AE194FE01B}" srcOrd="0" destOrd="0" presId="urn:microsoft.com/office/officeart/2008/layout/LinedList"/>
    <dgm:cxn modelId="{E81FE88B-49D5-4E17-86C8-EFC041281001}" type="presParOf" srcId="{A257A5FD-2B50-4E0A-8194-72959576F433}" destId="{55B418A2-3F95-4BDB-9E9C-74C7422A0CCE}" srcOrd="1" destOrd="0" presId="urn:microsoft.com/office/officeart/2008/layout/LinedList"/>
    <dgm:cxn modelId="{EA923946-8BAE-48D7-8D59-CAD2B7C60132}" type="presParOf" srcId="{55B418A2-3F95-4BDB-9E9C-74C7422A0CCE}" destId="{FBABE47D-D5F6-436A-80B6-135E74FF7B6D}" srcOrd="0" destOrd="0" presId="urn:microsoft.com/office/officeart/2008/layout/LinedList"/>
    <dgm:cxn modelId="{D0813434-DDB0-4A37-AE24-5F6672114D86}" type="presParOf" srcId="{55B418A2-3F95-4BDB-9E9C-74C7422A0CCE}" destId="{3D568C92-13B1-4D48-8566-47818E4AF99D}" srcOrd="1" destOrd="0" presId="urn:microsoft.com/office/officeart/2008/layout/LinedList"/>
    <dgm:cxn modelId="{A2D28753-1FD2-436C-A286-7247D154F97D}" type="presParOf" srcId="{3D568C92-13B1-4D48-8566-47818E4AF99D}" destId="{CFB167B6-1538-4FDA-A0B7-95AEAEE4FBFF}" srcOrd="0" destOrd="0" presId="urn:microsoft.com/office/officeart/2008/layout/LinedList"/>
    <dgm:cxn modelId="{C21CFC7C-5269-4459-9FA3-7E19499BD48A}" type="presParOf" srcId="{3D568C92-13B1-4D48-8566-47818E4AF99D}" destId="{B58C672A-670B-4053-8200-EF8F5542F2D2}" srcOrd="1" destOrd="0" presId="urn:microsoft.com/office/officeart/2008/layout/LinedList"/>
    <dgm:cxn modelId="{F77EB57A-7CA0-4F1D-80B8-78D60BC77228}" type="presParOf" srcId="{3D568C92-13B1-4D48-8566-47818E4AF99D}" destId="{4A0D4441-7311-4007-A9D4-C586821EC324}" srcOrd="2" destOrd="0" presId="urn:microsoft.com/office/officeart/2008/layout/LinedList"/>
    <dgm:cxn modelId="{C210B76D-32F5-4A25-973B-F0F282E6E3A7}" type="presParOf" srcId="{55B418A2-3F95-4BDB-9E9C-74C7422A0CCE}" destId="{45DFEFF8-A8CE-4FEC-914E-6070D8B62A63}" srcOrd="2" destOrd="0" presId="urn:microsoft.com/office/officeart/2008/layout/LinedList"/>
    <dgm:cxn modelId="{E6915E88-6863-4035-B31A-909D803DCC94}" type="presParOf" srcId="{55B418A2-3F95-4BDB-9E9C-74C7422A0CCE}" destId="{EF2C580D-1C43-475E-A64F-88E2B2016CED}" srcOrd="3" destOrd="0" presId="urn:microsoft.com/office/officeart/2008/layout/LinedList"/>
    <dgm:cxn modelId="{8F92AD43-DFD1-4F05-A31F-8C0341616951}" type="presParOf" srcId="{96232795-5465-438C-A619-D77BD435333B}" destId="{F4F2242E-1A1E-4DFA-98B9-05B7C7C1F89A}" srcOrd="2" destOrd="0" presId="urn:microsoft.com/office/officeart/2008/layout/LinedList"/>
    <dgm:cxn modelId="{F28D41A3-DC31-4E96-BC78-68C34882CE4D}" type="presParOf" srcId="{96232795-5465-438C-A619-D77BD435333B}" destId="{EDA63158-C23D-477B-BEF5-6E404DEDAF32}" srcOrd="3" destOrd="0" presId="urn:microsoft.com/office/officeart/2008/layout/LinedList"/>
    <dgm:cxn modelId="{42F7A856-46D1-4AC8-8283-5ABAC3F8A124}" type="presParOf" srcId="{EDA63158-C23D-477B-BEF5-6E404DEDAF32}" destId="{DF4D2CA6-2207-48DB-ABD7-F5706295A874}" srcOrd="0" destOrd="0" presId="urn:microsoft.com/office/officeart/2008/layout/LinedList"/>
    <dgm:cxn modelId="{F0BCA9D4-1F41-4D81-8887-34357919B58A}" type="presParOf" srcId="{EDA63158-C23D-477B-BEF5-6E404DEDAF32}" destId="{157FDFBA-601C-4F8B-AD70-26D65E507E9E}" srcOrd="1" destOrd="0" presId="urn:microsoft.com/office/officeart/2008/layout/LinedList"/>
    <dgm:cxn modelId="{96917F75-6B42-44BA-9DD7-0AD05D9236C1}" type="presParOf" srcId="{157FDFBA-601C-4F8B-AD70-26D65E507E9E}" destId="{4E6CC970-4E51-4BC4-87E9-9481DFFDD2CF}" srcOrd="0" destOrd="0" presId="urn:microsoft.com/office/officeart/2008/layout/LinedList"/>
    <dgm:cxn modelId="{BE3C5534-0970-45A8-84B2-C72CB3F7BF5A}" type="presParOf" srcId="{157FDFBA-601C-4F8B-AD70-26D65E507E9E}" destId="{25883B0B-824D-424E-8671-489B339BAFF2}" srcOrd="1" destOrd="0" presId="urn:microsoft.com/office/officeart/2008/layout/LinedList"/>
    <dgm:cxn modelId="{8D9EC772-5534-4A88-B53F-A2E3D2EF109A}" type="presParOf" srcId="{25883B0B-824D-424E-8671-489B339BAFF2}" destId="{BF6607D5-8498-4AF6-BF82-E6E3B000C214}" srcOrd="0" destOrd="0" presId="urn:microsoft.com/office/officeart/2008/layout/LinedList"/>
    <dgm:cxn modelId="{4A1F68E2-CF31-4F90-9A1F-F2DFB2EB5BD1}" type="presParOf" srcId="{25883B0B-824D-424E-8671-489B339BAFF2}" destId="{7BEB759F-A4FF-4A83-B907-39011B55345E}" srcOrd="1" destOrd="0" presId="urn:microsoft.com/office/officeart/2008/layout/LinedList"/>
    <dgm:cxn modelId="{DFC245D6-CB53-4BD4-9A56-7FD1D4BEFB92}" type="presParOf" srcId="{25883B0B-824D-424E-8671-489B339BAFF2}" destId="{F0041AC9-E87D-4AD6-8C96-EECA44D70E38}" srcOrd="2" destOrd="0" presId="urn:microsoft.com/office/officeart/2008/layout/LinedList"/>
    <dgm:cxn modelId="{1CABCA2E-4DAA-4663-87C3-75FD057311C7}" type="presParOf" srcId="{157FDFBA-601C-4F8B-AD70-26D65E507E9E}" destId="{64848092-EBCC-4F48-AA83-EDA8CD2B30FD}" srcOrd="2" destOrd="0" presId="urn:microsoft.com/office/officeart/2008/layout/LinedList"/>
    <dgm:cxn modelId="{EAB1CA4C-E1D1-4CB5-BD72-D359F6D646C6}" type="presParOf" srcId="{157FDFBA-601C-4F8B-AD70-26D65E507E9E}" destId="{48F3F8E8-F2A6-4543-8C94-01AAABC95C05}" srcOrd="3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3F1A85C3-11C9-4EB6-B514-DA22D85D637B}" type="doc">
      <dgm:prSet loTypeId="urn:microsoft.com/office/officeart/2008/layout/LinedList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465601C-F7D7-42FB-A113-7ABD401EFBCF}">
      <dgm:prSet/>
      <dgm:spPr/>
      <dgm:t>
        <a:bodyPr/>
        <a:lstStyle/>
        <a:p>
          <a:r>
            <a:rPr lang="ru-RU" b="1" dirty="0">
              <a:latin typeface="Calibri Light" panose="020F0302020204030204" pitchFamily="34" charset="0"/>
            </a:rPr>
            <a:t>5. </a:t>
          </a:r>
          <a:r>
            <a:rPr lang="ru-RU" b="1" dirty="0" err="1">
              <a:latin typeface="Calibri Light" panose="020F0302020204030204" pitchFamily="34" charset="0"/>
            </a:rPr>
            <a:t>Information</a:t>
          </a:r>
          <a:r>
            <a:rPr lang="en-US" b="1" dirty="0">
              <a:latin typeface="Calibri Light" panose="020F0302020204030204" pitchFamily="34" charset="0"/>
            </a:rPr>
            <a:t>/ </a:t>
          </a:r>
          <a:r>
            <a:rPr lang="ru-RU" dirty="0">
              <a:latin typeface="Calibri Light" panose="020F0302020204030204" pitchFamily="34" charset="0"/>
            </a:rPr>
            <a:t>Информация. </a:t>
          </a:r>
        </a:p>
      </dgm:t>
    </dgm:pt>
    <dgm:pt modelId="{67354083-B1D6-4DB4-B49F-6EDEEFC6D1FE}" type="parTrans" cxnId="{BB4CD801-63D0-4C41-95E5-63CC17DE8134}">
      <dgm:prSet/>
      <dgm:spPr/>
      <dgm:t>
        <a:bodyPr/>
        <a:lstStyle/>
        <a:p>
          <a:endParaRPr lang="ru-RU" sz="1000">
            <a:latin typeface="+mj-lt"/>
          </a:endParaRPr>
        </a:p>
      </dgm:t>
    </dgm:pt>
    <dgm:pt modelId="{D75A8D44-6D98-46ED-B6A7-EB838F52BADD}" type="sibTrans" cxnId="{BB4CD801-63D0-4C41-95E5-63CC17DE8134}">
      <dgm:prSet/>
      <dgm:spPr/>
      <dgm:t>
        <a:bodyPr/>
        <a:lstStyle/>
        <a:p>
          <a:endParaRPr lang="ru-RU">
            <a:latin typeface="+mj-lt"/>
          </a:endParaRPr>
        </a:p>
      </dgm:t>
    </dgm:pt>
    <dgm:pt modelId="{B6D2F16F-7F66-4B1B-A3D3-3B385949E203}">
      <dgm:prSet/>
      <dgm:spPr/>
      <dgm:t>
        <a:bodyPr/>
        <a:lstStyle/>
        <a:p>
          <a:r>
            <a:rPr lang="ru-RU" b="1" dirty="0">
              <a:latin typeface="Calibri Light" panose="020F0302020204030204" pitchFamily="34" charset="0"/>
            </a:rPr>
            <a:t>6. </a:t>
          </a:r>
          <a:r>
            <a:rPr lang="ru-RU" b="1" dirty="0" err="1">
              <a:latin typeface="Calibri Light" panose="020F0302020204030204" pitchFamily="34" charset="0"/>
            </a:rPr>
            <a:t>Integration</a:t>
          </a:r>
          <a:r>
            <a:rPr lang="en-US" b="1" dirty="0">
              <a:latin typeface="Calibri Light" panose="020F0302020204030204" pitchFamily="34" charset="0"/>
            </a:rPr>
            <a:t>/ </a:t>
          </a:r>
          <a:r>
            <a:rPr lang="ru-RU" dirty="0">
              <a:latin typeface="Calibri Light" panose="020F0302020204030204" pitchFamily="34" charset="0"/>
            </a:rPr>
            <a:t>Интеграция. </a:t>
          </a:r>
          <a:r>
            <a:rPr lang="ru-RU" b="1" dirty="0">
              <a:latin typeface="Calibri Light" panose="020F0302020204030204" pitchFamily="34" charset="0"/>
            </a:rPr>
            <a:t> </a:t>
          </a:r>
          <a:endParaRPr lang="ru-RU" dirty="0">
            <a:latin typeface="Calibri Light" panose="020F0302020204030204" pitchFamily="34" charset="0"/>
          </a:endParaRPr>
        </a:p>
      </dgm:t>
    </dgm:pt>
    <dgm:pt modelId="{06B746AD-F0EA-45E8-AD71-FA0FB3484B9E}" type="parTrans" cxnId="{9A5076A3-E33B-4F3E-AC7D-6D54E9CF850B}">
      <dgm:prSet/>
      <dgm:spPr/>
      <dgm:t>
        <a:bodyPr/>
        <a:lstStyle/>
        <a:p>
          <a:endParaRPr lang="ru-RU" sz="1000">
            <a:latin typeface="+mj-lt"/>
          </a:endParaRPr>
        </a:p>
      </dgm:t>
    </dgm:pt>
    <dgm:pt modelId="{3C762172-33D0-40D1-9E51-355670E5C9CC}" type="sibTrans" cxnId="{9A5076A3-E33B-4F3E-AC7D-6D54E9CF850B}">
      <dgm:prSet/>
      <dgm:spPr/>
      <dgm:t>
        <a:bodyPr/>
        <a:lstStyle/>
        <a:p>
          <a:endParaRPr lang="ru-RU">
            <a:latin typeface="+mj-lt"/>
          </a:endParaRPr>
        </a:p>
      </dgm:t>
    </dgm:pt>
    <dgm:pt modelId="{84D61A58-4D20-4FE5-9648-1BD1AD7A4D61}">
      <dgm:prSet/>
      <dgm:spPr/>
      <dgm:t>
        <a:bodyPr/>
        <a:lstStyle/>
        <a:p>
          <a:r>
            <a:rPr lang="ru-RU" dirty="0">
              <a:latin typeface="Calibri Light" panose="020F0302020204030204" pitchFamily="34" charset="0"/>
            </a:rPr>
            <a:t>Происходит открытый обмен информацией и идеями.</a:t>
          </a:r>
        </a:p>
      </dgm:t>
    </dgm:pt>
    <dgm:pt modelId="{B43D4159-F83B-4BD2-9BF5-3F6F35641A3E}" type="parTrans" cxnId="{6E6FEC8A-5D0E-4F77-8FD3-D0333670B817}">
      <dgm:prSet/>
      <dgm:spPr/>
      <dgm:t>
        <a:bodyPr/>
        <a:lstStyle/>
        <a:p>
          <a:endParaRPr lang="ru-RU" sz="1000">
            <a:latin typeface="+mj-lt"/>
          </a:endParaRPr>
        </a:p>
      </dgm:t>
    </dgm:pt>
    <dgm:pt modelId="{5F919283-FFB1-4C38-BD52-6B583D1B0E49}" type="sibTrans" cxnId="{6E6FEC8A-5D0E-4F77-8FD3-D0333670B817}">
      <dgm:prSet/>
      <dgm:spPr/>
      <dgm:t>
        <a:bodyPr/>
        <a:lstStyle/>
        <a:p>
          <a:endParaRPr lang="ru-RU">
            <a:latin typeface="+mj-lt"/>
          </a:endParaRPr>
        </a:p>
      </dgm:t>
    </dgm:pt>
    <dgm:pt modelId="{EF6F4AA3-0AA6-4076-BA9A-47A683CB1B3E}">
      <dgm:prSet/>
      <dgm:spPr/>
      <dgm:t>
        <a:bodyPr/>
        <a:lstStyle/>
        <a:p>
          <a:r>
            <a:rPr lang="ru-RU" dirty="0">
              <a:latin typeface="Calibri Light" panose="020F0302020204030204" pitchFamily="34" charset="0"/>
            </a:rPr>
            <a:t>Они образуют множество связей между людьми и  рабочими подразделениями на разных уровнях своих организаций.</a:t>
          </a:r>
        </a:p>
      </dgm:t>
    </dgm:pt>
    <dgm:pt modelId="{DB22D9B7-2D3C-4133-B3E9-537E68812ABB}" type="parTrans" cxnId="{41A48B1C-5337-44F2-8D92-5D10E4C6AAA8}">
      <dgm:prSet/>
      <dgm:spPr/>
      <dgm:t>
        <a:bodyPr/>
        <a:lstStyle/>
        <a:p>
          <a:endParaRPr lang="ru-RU" sz="1000">
            <a:latin typeface="+mj-lt"/>
          </a:endParaRPr>
        </a:p>
      </dgm:t>
    </dgm:pt>
    <dgm:pt modelId="{B0FC73D5-6227-4BB0-866A-3A7A048AE49A}" type="sibTrans" cxnId="{41A48B1C-5337-44F2-8D92-5D10E4C6AAA8}">
      <dgm:prSet/>
      <dgm:spPr/>
      <dgm:t>
        <a:bodyPr/>
        <a:lstStyle/>
        <a:p>
          <a:endParaRPr lang="ru-RU">
            <a:latin typeface="+mj-lt"/>
          </a:endParaRPr>
        </a:p>
      </dgm:t>
    </dgm:pt>
    <dgm:pt modelId="{96232795-5465-438C-A619-D77BD435333B}" type="pres">
      <dgm:prSet presAssocID="{3F1A85C3-11C9-4EB6-B514-DA22D85D637B}" presName="vert0" presStyleCnt="0">
        <dgm:presLayoutVars>
          <dgm:dir/>
          <dgm:animOne val="branch"/>
          <dgm:animLvl val="lvl"/>
        </dgm:presLayoutVars>
      </dgm:prSet>
      <dgm:spPr/>
    </dgm:pt>
    <dgm:pt modelId="{A02667FA-3608-42FF-853A-0371CC2CCBC5}" type="pres">
      <dgm:prSet presAssocID="{9465601C-F7D7-42FB-A113-7ABD401EFBCF}" presName="thickLine" presStyleLbl="alignNode1" presStyleIdx="0" presStyleCnt="2"/>
      <dgm:spPr/>
    </dgm:pt>
    <dgm:pt modelId="{F30080C4-5847-4D76-B02E-69B94A7B7935}" type="pres">
      <dgm:prSet presAssocID="{9465601C-F7D7-42FB-A113-7ABD401EFBCF}" presName="horz1" presStyleCnt="0"/>
      <dgm:spPr/>
    </dgm:pt>
    <dgm:pt modelId="{4FDAF015-9D5F-4434-8A33-6133B3492306}" type="pres">
      <dgm:prSet presAssocID="{9465601C-F7D7-42FB-A113-7ABD401EFBCF}" presName="tx1" presStyleLbl="revTx" presStyleIdx="0" presStyleCnt="4"/>
      <dgm:spPr/>
    </dgm:pt>
    <dgm:pt modelId="{A5CE3BE6-B0C1-4622-AC76-191EB955BDF2}" type="pres">
      <dgm:prSet presAssocID="{9465601C-F7D7-42FB-A113-7ABD401EFBCF}" presName="vert1" presStyleCnt="0"/>
      <dgm:spPr/>
    </dgm:pt>
    <dgm:pt modelId="{3FF1006B-DCEA-4CDE-82C8-EE75B1F48FCE}" type="pres">
      <dgm:prSet presAssocID="{84D61A58-4D20-4FE5-9648-1BD1AD7A4D61}" presName="vertSpace2a" presStyleCnt="0"/>
      <dgm:spPr/>
    </dgm:pt>
    <dgm:pt modelId="{C41B6093-E58A-46B5-9889-A668E0C51787}" type="pres">
      <dgm:prSet presAssocID="{84D61A58-4D20-4FE5-9648-1BD1AD7A4D61}" presName="horz2" presStyleCnt="0"/>
      <dgm:spPr/>
    </dgm:pt>
    <dgm:pt modelId="{45DD4B53-00E3-4F57-BD00-CC194AA64F56}" type="pres">
      <dgm:prSet presAssocID="{84D61A58-4D20-4FE5-9648-1BD1AD7A4D61}" presName="horzSpace2" presStyleCnt="0"/>
      <dgm:spPr/>
    </dgm:pt>
    <dgm:pt modelId="{B086AC60-2824-4508-B7FA-00A9D7AF939D}" type="pres">
      <dgm:prSet presAssocID="{84D61A58-4D20-4FE5-9648-1BD1AD7A4D61}" presName="tx2" presStyleLbl="revTx" presStyleIdx="1" presStyleCnt="4"/>
      <dgm:spPr/>
    </dgm:pt>
    <dgm:pt modelId="{DAAC8745-A77D-43C0-8081-D42DAE54546E}" type="pres">
      <dgm:prSet presAssocID="{84D61A58-4D20-4FE5-9648-1BD1AD7A4D61}" presName="vert2" presStyleCnt="0"/>
      <dgm:spPr/>
    </dgm:pt>
    <dgm:pt modelId="{5C619183-AA55-49EF-93CC-0ED4E7ACE243}" type="pres">
      <dgm:prSet presAssocID="{84D61A58-4D20-4FE5-9648-1BD1AD7A4D61}" presName="thinLine2b" presStyleLbl="callout" presStyleIdx="0" presStyleCnt="2"/>
      <dgm:spPr/>
    </dgm:pt>
    <dgm:pt modelId="{DCF43E35-311E-436D-A755-C600866C6333}" type="pres">
      <dgm:prSet presAssocID="{84D61A58-4D20-4FE5-9648-1BD1AD7A4D61}" presName="vertSpace2b" presStyleCnt="0"/>
      <dgm:spPr/>
    </dgm:pt>
    <dgm:pt modelId="{E57599ED-91A5-4425-8FCB-2824D16F1109}" type="pres">
      <dgm:prSet presAssocID="{B6D2F16F-7F66-4B1B-A3D3-3B385949E203}" presName="thickLine" presStyleLbl="alignNode1" presStyleIdx="1" presStyleCnt="2"/>
      <dgm:spPr/>
    </dgm:pt>
    <dgm:pt modelId="{8602D45C-B61F-4BA6-89DC-9E558D2F2905}" type="pres">
      <dgm:prSet presAssocID="{B6D2F16F-7F66-4B1B-A3D3-3B385949E203}" presName="horz1" presStyleCnt="0"/>
      <dgm:spPr/>
    </dgm:pt>
    <dgm:pt modelId="{304894F2-DBB0-47C8-A78A-B624A47DA9F9}" type="pres">
      <dgm:prSet presAssocID="{B6D2F16F-7F66-4B1B-A3D3-3B385949E203}" presName="tx1" presStyleLbl="revTx" presStyleIdx="2" presStyleCnt="4"/>
      <dgm:spPr/>
    </dgm:pt>
    <dgm:pt modelId="{5A676316-E0DC-410B-AB84-A06F3C0C1747}" type="pres">
      <dgm:prSet presAssocID="{B6D2F16F-7F66-4B1B-A3D3-3B385949E203}" presName="vert1" presStyleCnt="0"/>
      <dgm:spPr/>
    </dgm:pt>
    <dgm:pt modelId="{AE3FC3E2-324F-4A07-88AF-168F321AE494}" type="pres">
      <dgm:prSet presAssocID="{EF6F4AA3-0AA6-4076-BA9A-47A683CB1B3E}" presName="vertSpace2a" presStyleCnt="0"/>
      <dgm:spPr/>
    </dgm:pt>
    <dgm:pt modelId="{E9074C11-B631-4586-AADB-F4205A029819}" type="pres">
      <dgm:prSet presAssocID="{EF6F4AA3-0AA6-4076-BA9A-47A683CB1B3E}" presName="horz2" presStyleCnt="0"/>
      <dgm:spPr/>
    </dgm:pt>
    <dgm:pt modelId="{7508C922-0676-4726-A68F-F0E7A16C23DC}" type="pres">
      <dgm:prSet presAssocID="{EF6F4AA3-0AA6-4076-BA9A-47A683CB1B3E}" presName="horzSpace2" presStyleCnt="0"/>
      <dgm:spPr/>
    </dgm:pt>
    <dgm:pt modelId="{6FA7CB7B-89EB-456C-B927-C028652DA31D}" type="pres">
      <dgm:prSet presAssocID="{EF6F4AA3-0AA6-4076-BA9A-47A683CB1B3E}" presName="tx2" presStyleLbl="revTx" presStyleIdx="3" presStyleCnt="4"/>
      <dgm:spPr/>
    </dgm:pt>
    <dgm:pt modelId="{C52E78E7-BAE3-4BED-A780-45547239DC90}" type="pres">
      <dgm:prSet presAssocID="{EF6F4AA3-0AA6-4076-BA9A-47A683CB1B3E}" presName="vert2" presStyleCnt="0"/>
      <dgm:spPr/>
    </dgm:pt>
    <dgm:pt modelId="{B821DEBE-06D2-4C5D-9C94-90DB271648CA}" type="pres">
      <dgm:prSet presAssocID="{EF6F4AA3-0AA6-4076-BA9A-47A683CB1B3E}" presName="thinLine2b" presStyleLbl="callout" presStyleIdx="1" presStyleCnt="2"/>
      <dgm:spPr/>
    </dgm:pt>
    <dgm:pt modelId="{D9DA0F8E-4647-49D8-9ED9-650A7B11966A}" type="pres">
      <dgm:prSet presAssocID="{EF6F4AA3-0AA6-4076-BA9A-47A683CB1B3E}" presName="vertSpace2b" presStyleCnt="0"/>
      <dgm:spPr/>
    </dgm:pt>
  </dgm:ptLst>
  <dgm:cxnLst>
    <dgm:cxn modelId="{BB4CD801-63D0-4C41-95E5-63CC17DE8134}" srcId="{3F1A85C3-11C9-4EB6-B514-DA22D85D637B}" destId="{9465601C-F7D7-42FB-A113-7ABD401EFBCF}" srcOrd="0" destOrd="0" parTransId="{67354083-B1D6-4DB4-B49F-6EDEEFC6D1FE}" sibTransId="{D75A8D44-6D98-46ED-B6A7-EB838F52BADD}"/>
    <dgm:cxn modelId="{41A48B1C-5337-44F2-8D92-5D10E4C6AAA8}" srcId="{B6D2F16F-7F66-4B1B-A3D3-3B385949E203}" destId="{EF6F4AA3-0AA6-4076-BA9A-47A683CB1B3E}" srcOrd="0" destOrd="0" parTransId="{DB22D9B7-2D3C-4133-B3E9-537E68812ABB}" sibTransId="{B0FC73D5-6227-4BB0-866A-3A7A048AE49A}"/>
    <dgm:cxn modelId="{8664D87B-3497-498D-A585-50055A3F72C6}" type="presOf" srcId="{84D61A58-4D20-4FE5-9648-1BD1AD7A4D61}" destId="{B086AC60-2824-4508-B7FA-00A9D7AF939D}" srcOrd="0" destOrd="0" presId="urn:microsoft.com/office/officeart/2008/layout/LinedList"/>
    <dgm:cxn modelId="{9A8FEC7B-B770-4077-8CFE-7F74826A4AC0}" type="presOf" srcId="{EF6F4AA3-0AA6-4076-BA9A-47A683CB1B3E}" destId="{6FA7CB7B-89EB-456C-B927-C028652DA31D}" srcOrd="0" destOrd="0" presId="urn:microsoft.com/office/officeart/2008/layout/LinedList"/>
    <dgm:cxn modelId="{6E6FEC8A-5D0E-4F77-8FD3-D0333670B817}" srcId="{9465601C-F7D7-42FB-A113-7ABD401EFBCF}" destId="{84D61A58-4D20-4FE5-9648-1BD1AD7A4D61}" srcOrd="0" destOrd="0" parTransId="{B43D4159-F83B-4BD2-9BF5-3F6F35641A3E}" sibTransId="{5F919283-FFB1-4C38-BD52-6B583D1B0E49}"/>
    <dgm:cxn modelId="{00E25A94-F887-4869-9D92-2966B36912B4}" type="presOf" srcId="{3F1A85C3-11C9-4EB6-B514-DA22D85D637B}" destId="{96232795-5465-438C-A619-D77BD435333B}" srcOrd="0" destOrd="0" presId="urn:microsoft.com/office/officeart/2008/layout/LinedList"/>
    <dgm:cxn modelId="{9A5076A3-E33B-4F3E-AC7D-6D54E9CF850B}" srcId="{3F1A85C3-11C9-4EB6-B514-DA22D85D637B}" destId="{B6D2F16F-7F66-4B1B-A3D3-3B385949E203}" srcOrd="1" destOrd="0" parTransId="{06B746AD-F0EA-45E8-AD71-FA0FB3484B9E}" sibTransId="{3C762172-33D0-40D1-9E51-355670E5C9CC}"/>
    <dgm:cxn modelId="{9EC3EDC2-7770-4C2B-BE93-E27C07FA9698}" type="presOf" srcId="{B6D2F16F-7F66-4B1B-A3D3-3B385949E203}" destId="{304894F2-DBB0-47C8-A78A-B624A47DA9F9}" srcOrd="0" destOrd="0" presId="urn:microsoft.com/office/officeart/2008/layout/LinedList"/>
    <dgm:cxn modelId="{E57F24C6-3FAF-48FB-801F-93B2BE8367A5}" type="presOf" srcId="{9465601C-F7D7-42FB-A113-7ABD401EFBCF}" destId="{4FDAF015-9D5F-4434-8A33-6133B3492306}" srcOrd="0" destOrd="0" presId="urn:microsoft.com/office/officeart/2008/layout/LinedList"/>
    <dgm:cxn modelId="{62129DC6-89EB-4A70-99E3-27348D8AB9AA}" type="presParOf" srcId="{96232795-5465-438C-A619-D77BD435333B}" destId="{A02667FA-3608-42FF-853A-0371CC2CCBC5}" srcOrd="0" destOrd="0" presId="urn:microsoft.com/office/officeart/2008/layout/LinedList"/>
    <dgm:cxn modelId="{E4AC676E-5C0A-4ACB-8640-0C128096550A}" type="presParOf" srcId="{96232795-5465-438C-A619-D77BD435333B}" destId="{F30080C4-5847-4D76-B02E-69B94A7B7935}" srcOrd="1" destOrd="0" presId="urn:microsoft.com/office/officeart/2008/layout/LinedList"/>
    <dgm:cxn modelId="{8AA9A77F-8228-458F-8C3C-161BD4827797}" type="presParOf" srcId="{F30080C4-5847-4D76-B02E-69B94A7B7935}" destId="{4FDAF015-9D5F-4434-8A33-6133B3492306}" srcOrd="0" destOrd="0" presId="urn:microsoft.com/office/officeart/2008/layout/LinedList"/>
    <dgm:cxn modelId="{89EE6B2E-1046-4CC9-B07F-67A0FC3BDB1A}" type="presParOf" srcId="{F30080C4-5847-4D76-B02E-69B94A7B7935}" destId="{A5CE3BE6-B0C1-4622-AC76-191EB955BDF2}" srcOrd="1" destOrd="0" presId="urn:microsoft.com/office/officeart/2008/layout/LinedList"/>
    <dgm:cxn modelId="{FED899D3-4F39-419A-8016-3C8BF4A20DD5}" type="presParOf" srcId="{A5CE3BE6-B0C1-4622-AC76-191EB955BDF2}" destId="{3FF1006B-DCEA-4CDE-82C8-EE75B1F48FCE}" srcOrd="0" destOrd="0" presId="urn:microsoft.com/office/officeart/2008/layout/LinedList"/>
    <dgm:cxn modelId="{069C62B7-9294-4B8E-B75D-FECB9CD62088}" type="presParOf" srcId="{A5CE3BE6-B0C1-4622-AC76-191EB955BDF2}" destId="{C41B6093-E58A-46B5-9889-A668E0C51787}" srcOrd="1" destOrd="0" presId="urn:microsoft.com/office/officeart/2008/layout/LinedList"/>
    <dgm:cxn modelId="{C6FFE6F8-32C8-4905-BAB6-03E7A99B65A2}" type="presParOf" srcId="{C41B6093-E58A-46B5-9889-A668E0C51787}" destId="{45DD4B53-00E3-4F57-BD00-CC194AA64F56}" srcOrd="0" destOrd="0" presId="urn:microsoft.com/office/officeart/2008/layout/LinedList"/>
    <dgm:cxn modelId="{558E5B7D-F48D-41FB-932C-2AD19394A9D0}" type="presParOf" srcId="{C41B6093-E58A-46B5-9889-A668E0C51787}" destId="{B086AC60-2824-4508-B7FA-00A9D7AF939D}" srcOrd="1" destOrd="0" presId="urn:microsoft.com/office/officeart/2008/layout/LinedList"/>
    <dgm:cxn modelId="{EF13BC18-28AD-4E9B-BF7E-A8F35C0F82A3}" type="presParOf" srcId="{C41B6093-E58A-46B5-9889-A668E0C51787}" destId="{DAAC8745-A77D-43C0-8081-D42DAE54546E}" srcOrd="2" destOrd="0" presId="urn:microsoft.com/office/officeart/2008/layout/LinedList"/>
    <dgm:cxn modelId="{15E94831-5661-47D7-A3D8-409956CD7E9B}" type="presParOf" srcId="{A5CE3BE6-B0C1-4622-AC76-191EB955BDF2}" destId="{5C619183-AA55-49EF-93CC-0ED4E7ACE243}" srcOrd="2" destOrd="0" presId="urn:microsoft.com/office/officeart/2008/layout/LinedList"/>
    <dgm:cxn modelId="{19830D25-5F3D-4279-9E24-6D076E16F4AA}" type="presParOf" srcId="{A5CE3BE6-B0C1-4622-AC76-191EB955BDF2}" destId="{DCF43E35-311E-436D-A755-C600866C6333}" srcOrd="3" destOrd="0" presId="urn:microsoft.com/office/officeart/2008/layout/LinedList"/>
    <dgm:cxn modelId="{CA0D7B86-D963-4E3F-BE74-4CACBD8D0943}" type="presParOf" srcId="{96232795-5465-438C-A619-D77BD435333B}" destId="{E57599ED-91A5-4425-8FCB-2824D16F1109}" srcOrd="2" destOrd="0" presId="urn:microsoft.com/office/officeart/2008/layout/LinedList"/>
    <dgm:cxn modelId="{3106B378-5386-4B85-80E0-6BA46C567ACD}" type="presParOf" srcId="{96232795-5465-438C-A619-D77BD435333B}" destId="{8602D45C-B61F-4BA6-89DC-9E558D2F2905}" srcOrd="3" destOrd="0" presId="urn:microsoft.com/office/officeart/2008/layout/LinedList"/>
    <dgm:cxn modelId="{C2BEE673-0924-4663-AC91-0AA785A0755E}" type="presParOf" srcId="{8602D45C-B61F-4BA6-89DC-9E558D2F2905}" destId="{304894F2-DBB0-47C8-A78A-B624A47DA9F9}" srcOrd="0" destOrd="0" presId="urn:microsoft.com/office/officeart/2008/layout/LinedList"/>
    <dgm:cxn modelId="{97E1D895-6CE8-4F04-B995-F1BB8E605D22}" type="presParOf" srcId="{8602D45C-B61F-4BA6-89DC-9E558D2F2905}" destId="{5A676316-E0DC-410B-AB84-A06F3C0C1747}" srcOrd="1" destOrd="0" presId="urn:microsoft.com/office/officeart/2008/layout/LinedList"/>
    <dgm:cxn modelId="{5D531E8A-EB06-44E9-8E45-80167AD0E389}" type="presParOf" srcId="{5A676316-E0DC-410B-AB84-A06F3C0C1747}" destId="{AE3FC3E2-324F-4A07-88AF-168F321AE494}" srcOrd="0" destOrd="0" presId="urn:microsoft.com/office/officeart/2008/layout/LinedList"/>
    <dgm:cxn modelId="{4FDEED42-CDD7-4458-92AD-2C12D07E76DC}" type="presParOf" srcId="{5A676316-E0DC-410B-AB84-A06F3C0C1747}" destId="{E9074C11-B631-4586-AADB-F4205A029819}" srcOrd="1" destOrd="0" presId="urn:microsoft.com/office/officeart/2008/layout/LinedList"/>
    <dgm:cxn modelId="{623FBD14-1413-4FF4-8D5B-44D43D1D24D4}" type="presParOf" srcId="{E9074C11-B631-4586-AADB-F4205A029819}" destId="{7508C922-0676-4726-A68F-F0E7A16C23DC}" srcOrd="0" destOrd="0" presId="urn:microsoft.com/office/officeart/2008/layout/LinedList"/>
    <dgm:cxn modelId="{E0477188-F0D8-4576-BD05-E26FD9052D31}" type="presParOf" srcId="{E9074C11-B631-4586-AADB-F4205A029819}" destId="{6FA7CB7B-89EB-456C-B927-C028652DA31D}" srcOrd="1" destOrd="0" presId="urn:microsoft.com/office/officeart/2008/layout/LinedList"/>
    <dgm:cxn modelId="{7E9431E4-D4AD-46B3-9E66-C6C6B94E5E98}" type="presParOf" srcId="{E9074C11-B631-4586-AADB-F4205A029819}" destId="{C52E78E7-BAE3-4BED-A780-45547239DC90}" srcOrd="2" destOrd="0" presId="urn:microsoft.com/office/officeart/2008/layout/LinedList"/>
    <dgm:cxn modelId="{7B3420E6-2D52-4D7D-AC77-CACB0BDE02C2}" type="presParOf" srcId="{5A676316-E0DC-410B-AB84-A06F3C0C1747}" destId="{B821DEBE-06D2-4C5D-9C94-90DB271648CA}" srcOrd="2" destOrd="0" presId="urn:microsoft.com/office/officeart/2008/layout/LinedList"/>
    <dgm:cxn modelId="{EAF475F9-F4B3-49E7-842F-DEF44AC6CCD0}" type="presParOf" srcId="{5A676316-E0DC-410B-AB84-A06F3C0C1747}" destId="{D9DA0F8E-4647-49D8-9ED9-650A7B11966A}" srcOrd="3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3F1A85C3-11C9-4EB6-B514-DA22D85D637B}" type="doc">
      <dgm:prSet loTypeId="urn:microsoft.com/office/officeart/2008/layout/LinedList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9B7DF10-71DD-492D-A041-E1B2947BD8D6}">
      <dgm:prSet/>
      <dgm:spPr/>
      <dgm:t>
        <a:bodyPr/>
        <a:lstStyle/>
        <a:p>
          <a:r>
            <a:rPr lang="ru-RU" b="1" dirty="0">
              <a:latin typeface="Calibri Light" panose="020F0302020204030204" pitchFamily="34" charset="0"/>
            </a:rPr>
            <a:t>7. </a:t>
          </a:r>
          <a:r>
            <a:rPr lang="ru-RU" b="1" dirty="0" err="1">
              <a:latin typeface="Calibri Light" panose="020F0302020204030204" pitchFamily="34" charset="0"/>
            </a:rPr>
            <a:t>Institutionalisation</a:t>
          </a:r>
          <a:r>
            <a:rPr lang="en-US" b="1" dirty="0">
              <a:latin typeface="Calibri Light" panose="020F0302020204030204" pitchFamily="34" charset="0"/>
            </a:rPr>
            <a:t> / </a:t>
          </a:r>
          <a:r>
            <a:rPr lang="ru-RU" dirty="0">
              <a:latin typeface="Calibri Light" panose="020F0302020204030204" pitchFamily="34" charset="0"/>
            </a:rPr>
            <a:t>Институционализация.</a:t>
          </a:r>
        </a:p>
      </dgm:t>
    </dgm:pt>
    <dgm:pt modelId="{1FD47CAA-F3B9-4AAD-B52E-0023C3315A32}" type="parTrans" cxnId="{6B98057E-F259-4BDA-ABA1-FA8184A23398}">
      <dgm:prSet/>
      <dgm:spPr/>
      <dgm:t>
        <a:bodyPr/>
        <a:lstStyle/>
        <a:p>
          <a:endParaRPr lang="ru-RU" sz="1000">
            <a:latin typeface="+mj-lt"/>
          </a:endParaRPr>
        </a:p>
      </dgm:t>
    </dgm:pt>
    <dgm:pt modelId="{9CC2F6F7-3657-4943-83C8-8F79A29786D9}" type="sibTrans" cxnId="{6B98057E-F259-4BDA-ABA1-FA8184A23398}">
      <dgm:prSet/>
      <dgm:spPr/>
      <dgm:t>
        <a:bodyPr/>
        <a:lstStyle/>
        <a:p>
          <a:endParaRPr lang="ru-RU">
            <a:latin typeface="+mj-lt"/>
          </a:endParaRPr>
        </a:p>
      </dgm:t>
    </dgm:pt>
    <dgm:pt modelId="{F8577AEE-D71D-42C5-BB72-139628FD6414}">
      <dgm:prSet/>
      <dgm:spPr/>
      <dgm:t>
        <a:bodyPr/>
        <a:lstStyle/>
        <a:p>
          <a:r>
            <a:rPr lang="ru-RU" b="1" dirty="0">
              <a:latin typeface="Calibri Light" panose="020F0302020204030204" pitchFamily="34" charset="0"/>
            </a:rPr>
            <a:t>8. </a:t>
          </a:r>
          <a:r>
            <a:rPr lang="ru-RU" b="1" dirty="0" err="1">
              <a:latin typeface="Calibri Light" panose="020F0302020204030204" pitchFamily="34" charset="0"/>
            </a:rPr>
            <a:t>Integrity</a:t>
          </a:r>
          <a:r>
            <a:rPr lang="en-US" b="1" dirty="0">
              <a:latin typeface="Calibri Light" panose="020F0302020204030204" pitchFamily="34" charset="0"/>
            </a:rPr>
            <a:t> / </a:t>
          </a:r>
          <a:r>
            <a:rPr lang="ru-RU" dirty="0">
              <a:latin typeface="Calibri Light" panose="020F0302020204030204" pitchFamily="34" charset="0"/>
            </a:rPr>
            <a:t>Честность</a:t>
          </a:r>
        </a:p>
      </dgm:t>
    </dgm:pt>
    <dgm:pt modelId="{EE49A6B0-E7AF-4DB5-B65C-0A098DA7EE83}" type="parTrans" cxnId="{6CFEF446-EC76-4D98-92B4-3DFE990E0697}">
      <dgm:prSet/>
      <dgm:spPr/>
      <dgm:t>
        <a:bodyPr/>
        <a:lstStyle/>
        <a:p>
          <a:endParaRPr lang="ru-RU" sz="1000">
            <a:latin typeface="+mj-lt"/>
          </a:endParaRPr>
        </a:p>
      </dgm:t>
    </dgm:pt>
    <dgm:pt modelId="{F8EFE422-F9C9-43EE-A59B-FC2865A6AB43}" type="sibTrans" cxnId="{6CFEF446-EC76-4D98-92B4-3DFE990E0697}">
      <dgm:prSet/>
      <dgm:spPr/>
      <dgm:t>
        <a:bodyPr/>
        <a:lstStyle/>
        <a:p>
          <a:endParaRPr lang="ru-RU">
            <a:latin typeface="+mj-lt"/>
          </a:endParaRPr>
        </a:p>
      </dgm:t>
    </dgm:pt>
    <dgm:pt modelId="{5E72EDFD-75B8-474F-BA34-91FBD15CB204}">
      <dgm:prSet/>
      <dgm:spPr/>
      <dgm:t>
        <a:bodyPr/>
        <a:lstStyle/>
        <a:p>
          <a:pPr algn="just"/>
          <a:r>
            <a:rPr lang="en-US" dirty="0">
              <a:latin typeface="Calibri Light" panose="020F0302020204030204" pitchFamily="34" charset="0"/>
            </a:rPr>
            <a:t>O</a:t>
          </a:r>
          <a:r>
            <a:rPr lang="ru-RU" dirty="0" err="1">
              <a:latin typeface="Calibri Light" panose="020F0302020204030204" pitchFamily="34" charset="0"/>
            </a:rPr>
            <a:t>значает</a:t>
          </a:r>
          <a:r>
            <a:rPr lang="ru-RU" dirty="0">
              <a:latin typeface="Calibri Light" panose="020F0302020204030204" pitchFamily="34" charset="0"/>
            </a:rPr>
            <a:t>, что  взаимоотношения получают официальный статус с четкими обязанностями  партнеров и ясно сформулированными методами принятия решений.</a:t>
          </a:r>
        </a:p>
      </dgm:t>
    </dgm:pt>
    <dgm:pt modelId="{88B87B79-258B-4F96-9469-7256019B2079}" type="parTrans" cxnId="{A420A14C-09C5-47E6-A175-E8D61F9FCDC5}">
      <dgm:prSet/>
      <dgm:spPr/>
      <dgm:t>
        <a:bodyPr/>
        <a:lstStyle/>
        <a:p>
          <a:endParaRPr lang="ru-RU" sz="1000">
            <a:latin typeface="+mj-lt"/>
          </a:endParaRPr>
        </a:p>
      </dgm:t>
    </dgm:pt>
    <dgm:pt modelId="{F839A3E0-A263-4CB4-B80C-6444B5F776C9}" type="sibTrans" cxnId="{A420A14C-09C5-47E6-A175-E8D61F9FCDC5}">
      <dgm:prSet/>
      <dgm:spPr/>
      <dgm:t>
        <a:bodyPr/>
        <a:lstStyle/>
        <a:p>
          <a:endParaRPr lang="ru-RU">
            <a:latin typeface="+mj-lt"/>
          </a:endParaRPr>
        </a:p>
      </dgm:t>
    </dgm:pt>
    <dgm:pt modelId="{4D2BE92A-7E0F-400C-82CD-383B73B3598E}">
      <dgm:prSet/>
      <dgm:spPr/>
      <dgm:t>
        <a:bodyPr/>
        <a:lstStyle/>
        <a:p>
          <a:r>
            <a:rPr lang="ru-RU" dirty="0">
              <a:latin typeface="Calibri Light" panose="020F0302020204030204" pitchFamily="34" charset="0"/>
            </a:rPr>
            <a:t>Они относятся друг к другу с уважением, поддерживают  деятельность друг друга и укрепляют взаимное доверие.</a:t>
          </a:r>
        </a:p>
      </dgm:t>
    </dgm:pt>
    <dgm:pt modelId="{A88155DB-B1D9-4C93-8078-F9735AB17E5B}" type="parTrans" cxnId="{ABBEC848-E553-4FA0-9CDC-E09A241F1F0F}">
      <dgm:prSet/>
      <dgm:spPr/>
      <dgm:t>
        <a:bodyPr/>
        <a:lstStyle/>
        <a:p>
          <a:endParaRPr lang="ru-RU" sz="1000">
            <a:latin typeface="+mj-lt"/>
          </a:endParaRPr>
        </a:p>
      </dgm:t>
    </dgm:pt>
    <dgm:pt modelId="{56C52AB8-6A5B-4D3A-891A-75D2F2D85B1A}" type="sibTrans" cxnId="{ABBEC848-E553-4FA0-9CDC-E09A241F1F0F}">
      <dgm:prSet/>
      <dgm:spPr/>
      <dgm:t>
        <a:bodyPr/>
        <a:lstStyle/>
        <a:p>
          <a:endParaRPr lang="ru-RU">
            <a:latin typeface="+mj-lt"/>
          </a:endParaRPr>
        </a:p>
      </dgm:t>
    </dgm:pt>
    <dgm:pt modelId="{96232795-5465-438C-A619-D77BD435333B}" type="pres">
      <dgm:prSet presAssocID="{3F1A85C3-11C9-4EB6-B514-DA22D85D637B}" presName="vert0" presStyleCnt="0">
        <dgm:presLayoutVars>
          <dgm:dir/>
          <dgm:animOne val="branch"/>
          <dgm:animLvl val="lvl"/>
        </dgm:presLayoutVars>
      </dgm:prSet>
      <dgm:spPr/>
    </dgm:pt>
    <dgm:pt modelId="{090FC95F-B802-4460-A945-83D218A118E5}" type="pres">
      <dgm:prSet presAssocID="{49B7DF10-71DD-492D-A041-E1B2947BD8D6}" presName="thickLine" presStyleLbl="alignNode1" presStyleIdx="0" presStyleCnt="2"/>
      <dgm:spPr/>
    </dgm:pt>
    <dgm:pt modelId="{73FF88A5-0B4D-44DC-8183-C4AA0BF84728}" type="pres">
      <dgm:prSet presAssocID="{49B7DF10-71DD-492D-A041-E1B2947BD8D6}" presName="horz1" presStyleCnt="0"/>
      <dgm:spPr/>
    </dgm:pt>
    <dgm:pt modelId="{E45F8679-B78F-4B47-AB52-DAE5ECDEBDB6}" type="pres">
      <dgm:prSet presAssocID="{49B7DF10-71DD-492D-A041-E1B2947BD8D6}" presName="tx1" presStyleLbl="revTx" presStyleIdx="0" presStyleCnt="4"/>
      <dgm:spPr/>
    </dgm:pt>
    <dgm:pt modelId="{73E33C2B-297A-4CBF-840B-578989DF8C93}" type="pres">
      <dgm:prSet presAssocID="{49B7DF10-71DD-492D-A041-E1B2947BD8D6}" presName="vert1" presStyleCnt="0"/>
      <dgm:spPr/>
    </dgm:pt>
    <dgm:pt modelId="{E510E8AF-4D74-4EF8-B0BF-B7F3D497E558}" type="pres">
      <dgm:prSet presAssocID="{5E72EDFD-75B8-474F-BA34-91FBD15CB204}" presName="vertSpace2a" presStyleCnt="0"/>
      <dgm:spPr/>
    </dgm:pt>
    <dgm:pt modelId="{89B27AA1-35B6-4937-A0F9-5E02A96363A3}" type="pres">
      <dgm:prSet presAssocID="{5E72EDFD-75B8-474F-BA34-91FBD15CB204}" presName="horz2" presStyleCnt="0"/>
      <dgm:spPr/>
    </dgm:pt>
    <dgm:pt modelId="{DD42748C-FAA8-4B2B-B7D4-3A4B7CD6353F}" type="pres">
      <dgm:prSet presAssocID="{5E72EDFD-75B8-474F-BA34-91FBD15CB204}" presName="horzSpace2" presStyleCnt="0"/>
      <dgm:spPr/>
    </dgm:pt>
    <dgm:pt modelId="{1E5C8364-120E-4310-A8E4-0EE4FA45BDCC}" type="pres">
      <dgm:prSet presAssocID="{5E72EDFD-75B8-474F-BA34-91FBD15CB204}" presName="tx2" presStyleLbl="revTx" presStyleIdx="1" presStyleCnt="4"/>
      <dgm:spPr/>
    </dgm:pt>
    <dgm:pt modelId="{3A26ACAD-489D-4EE7-8407-10EF4EE8F7C0}" type="pres">
      <dgm:prSet presAssocID="{5E72EDFD-75B8-474F-BA34-91FBD15CB204}" presName="vert2" presStyleCnt="0"/>
      <dgm:spPr/>
    </dgm:pt>
    <dgm:pt modelId="{98C3310C-E4C1-4E24-AF85-6E89B5B3DC5B}" type="pres">
      <dgm:prSet presAssocID="{5E72EDFD-75B8-474F-BA34-91FBD15CB204}" presName="thinLine2b" presStyleLbl="callout" presStyleIdx="0" presStyleCnt="2"/>
      <dgm:spPr/>
    </dgm:pt>
    <dgm:pt modelId="{43BF2740-A715-4053-A248-E791C0657C1E}" type="pres">
      <dgm:prSet presAssocID="{5E72EDFD-75B8-474F-BA34-91FBD15CB204}" presName="vertSpace2b" presStyleCnt="0"/>
      <dgm:spPr/>
    </dgm:pt>
    <dgm:pt modelId="{4FDBA4F4-33CF-4939-96E4-763C6AA5E95A}" type="pres">
      <dgm:prSet presAssocID="{F8577AEE-D71D-42C5-BB72-139628FD6414}" presName="thickLine" presStyleLbl="alignNode1" presStyleIdx="1" presStyleCnt="2"/>
      <dgm:spPr/>
    </dgm:pt>
    <dgm:pt modelId="{3F4FCEE7-21BA-4744-9DA4-ED596812A627}" type="pres">
      <dgm:prSet presAssocID="{F8577AEE-D71D-42C5-BB72-139628FD6414}" presName="horz1" presStyleCnt="0"/>
      <dgm:spPr/>
    </dgm:pt>
    <dgm:pt modelId="{B91450AB-F21F-4580-8BEF-CB73C7598A7A}" type="pres">
      <dgm:prSet presAssocID="{F8577AEE-D71D-42C5-BB72-139628FD6414}" presName="tx1" presStyleLbl="revTx" presStyleIdx="2" presStyleCnt="4"/>
      <dgm:spPr/>
    </dgm:pt>
    <dgm:pt modelId="{06B85F48-096A-4542-B871-2A32A86E89E1}" type="pres">
      <dgm:prSet presAssocID="{F8577AEE-D71D-42C5-BB72-139628FD6414}" presName="vert1" presStyleCnt="0"/>
      <dgm:spPr/>
    </dgm:pt>
    <dgm:pt modelId="{C63970EC-84C7-4EC8-BF1B-58BAFA6AEFBF}" type="pres">
      <dgm:prSet presAssocID="{4D2BE92A-7E0F-400C-82CD-383B73B3598E}" presName="vertSpace2a" presStyleCnt="0"/>
      <dgm:spPr/>
    </dgm:pt>
    <dgm:pt modelId="{221D945B-116D-480B-8263-A7CC8EF4A863}" type="pres">
      <dgm:prSet presAssocID="{4D2BE92A-7E0F-400C-82CD-383B73B3598E}" presName="horz2" presStyleCnt="0"/>
      <dgm:spPr/>
    </dgm:pt>
    <dgm:pt modelId="{8C20E84F-7811-4C5D-BE18-D8C7E9923661}" type="pres">
      <dgm:prSet presAssocID="{4D2BE92A-7E0F-400C-82CD-383B73B3598E}" presName="horzSpace2" presStyleCnt="0"/>
      <dgm:spPr/>
    </dgm:pt>
    <dgm:pt modelId="{10076C4B-2064-4267-94CE-1E85038C0C65}" type="pres">
      <dgm:prSet presAssocID="{4D2BE92A-7E0F-400C-82CD-383B73B3598E}" presName="tx2" presStyleLbl="revTx" presStyleIdx="3" presStyleCnt="4"/>
      <dgm:spPr/>
    </dgm:pt>
    <dgm:pt modelId="{A2ABD159-5980-44ED-9993-29AEEC295A1F}" type="pres">
      <dgm:prSet presAssocID="{4D2BE92A-7E0F-400C-82CD-383B73B3598E}" presName="vert2" presStyleCnt="0"/>
      <dgm:spPr/>
    </dgm:pt>
    <dgm:pt modelId="{BC19E26C-267C-43B9-B356-20761C430847}" type="pres">
      <dgm:prSet presAssocID="{4D2BE92A-7E0F-400C-82CD-383B73B3598E}" presName="thinLine2b" presStyleLbl="callout" presStyleIdx="1" presStyleCnt="2"/>
      <dgm:spPr/>
    </dgm:pt>
    <dgm:pt modelId="{3C514871-006F-4134-B9AD-0DDBC638A889}" type="pres">
      <dgm:prSet presAssocID="{4D2BE92A-7E0F-400C-82CD-383B73B3598E}" presName="vertSpace2b" presStyleCnt="0"/>
      <dgm:spPr/>
    </dgm:pt>
  </dgm:ptLst>
  <dgm:cxnLst>
    <dgm:cxn modelId="{AD62702A-0466-40A1-B2EF-CD2D2D00DCBB}" type="presOf" srcId="{F8577AEE-D71D-42C5-BB72-139628FD6414}" destId="{B91450AB-F21F-4580-8BEF-CB73C7598A7A}" srcOrd="0" destOrd="0" presId="urn:microsoft.com/office/officeart/2008/layout/LinedList"/>
    <dgm:cxn modelId="{6EA93F5B-B5E3-40FC-8CE2-5E6B48AA1E65}" type="presOf" srcId="{4D2BE92A-7E0F-400C-82CD-383B73B3598E}" destId="{10076C4B-2064-4267-94CE-1E85038C0C65}" srcOrd="0" destOrd="0" presId="urn:microsoft.com/office/officeart/2008/layout/LinedList"/>
    <dgm:cxn modelId="{6CFEF446-EC76-4D98-92B4-3DFE990E0697}" srcId="{3F1A85C3-11C9-4EB6-B514-DA22D85D637B}" destId="{F8577AEE-D71D-42C5-BB72-139628FD6414}" srcOrd="1" destOrd="0" parTransId="{EE49A6B0-E7AF-4DB5-B65C-0A098DA7EE83}" sibTransId="{F8EFE422-F9C9-43EE-A59B-FC2865A6AB43}"/>
    <dgm:cxn modelId="{ABBEC848-E553-4FA0-9CDC-E09A241F1F0F}" srcId="{F8577AEE-D71D-42C5-BB72-139628FD6414}" destId="{4D2BE92A-7E0F-400C-82CD-383B73B3598E}" srcOrd="0" destOrd="0" parTransId="{A88155DB-B1D9-4C93-8078-F9735AB17E5B}" sibTransId="{56C52AB8-6A5B-4D3A-891A-75D2F2D85B1A}"/>
    <dgm:cxn modelId="{A420A14C-09C5-47E6-A175-E8D61F9FCDC5}" srcId="{49B7DF10-71DD-492D-A041-E1B2947BD8D6}" destId="{5E72EDFD-75B8-474F-BA34-91FBD15CB204}" srcOrd="0" destOrd="0" parTransId="{88B87B79-258B-4F96-9469-7256019B2079}" sibTransId="{F839A3E0-A263-4CB4-B80C-6444B5F776C9}"/>
    <dgm:cxn modelId="{58CD9973-042E-4FF2-88A2-52687E2BF632}" type="presOf" srcId="{49B7DF10-71DD-492D-A041-E1B2947BD8D6}" destId="{E45F8679-B78F-4B47-AB52-DAE5ECDEBDB6}" srcOrd="0" destOrd="0" presId="urn:microsoft.com/office/officeart/2008/layout/LinedList"/>
    <dgm:cxn modelId="{6B98057E-F259-4BDA-ABA1-FA8184A23398}" srcId="{3F1A85C3-11C9-4EB6-B514-DA22D85D637B}" destId="{49B7DF10-71DD-492D-A041-E1B2947BD8D6}" srcOrd="0" destOrd="0" parTransId="{1FD47CAA-F3B9-4AAD-B52E-0023C3315A32}" sibTransId="{9CC2F6F7-3657-4943-83C8-8F79A29786D9}"/>
    <dgm:cxn modelId="{00E25A94-F887-4869-9D92-2966B36912B4}" type="presOf" srcId="{3F1A85C3-11C9-4EB6-B514-DA22D85D637B}" destId="{96232795-5465-438C-A619-D77BD435333B}" srcOrd="0" destOrd="0" presId="urn:microsoft.com/office/officeart/2008/layout/LinedList"/>
    <dgm:cxn modelId="{576E15C9-2A38-46E1-89B2-4245614499B4}" type="presOf" srcId="{5E72EDFD-75B8-474F-BA34-91FBD15CB204}" destId="{1E5C8364-120E-4310-A8E4-0EE4FA45BDCC}" srcOrd="0" destOrd="0" presId="urn:microsoft.com/office/officeart/2008/layout/LinedList"/>
    <dgm:cxn modelId="{CD449261-BB27-4466-9304-EAC611AB21B5}" type="presParOf" srcId="{96232795-5465-438C-A619-D77BD435333B}" destId="{090FC95F-B802-4460-A945-83D218A118E5}" srcOrd="0" destOrd="0" presId="urn:microsoft.com/office/officeart/2008/layout/LinedList"/>
    <dgm:cxn modelId="{0ABE1DB9-FF02-444F-A97C-040FB23DD9EA}" type="presParOf" srcId="{96232795-5465-438C-A619-D77BD435333B}" destId="{73FF88A5-0B4D-44DC-8183-C4AA0BF84728}" srcOrd="1" destOrd="0" presId="urn:microsoft.com/office/officeart/2008/layout/LinedList"/>
    <dgm:cxn modelId="{E8E18AC1-C585-48CC-B175-0E4AB83AF2B7}" type="presParOf" srcId="{73FF88A5-0B4D-44DC-8183-C4AA0BF84728}" destId="{E45F8679-B78F-4B47-AB52-DAE5ECDEBDB6}" srcOrd="0" destOrd="0" presId="urn:microsoft.com/office/officeart/2008/layout/LinedList"/>
    <dgm:cxn modelId="{B5E40B04-2B51-494D-80C2-31D6B94DFF66}" type="presParOf" srcId="{73FF88A5-0B4D-44DC-8183-C4AA0BF84728}" destId="{73E33C2B-297A-4CBF-840B-578989DF8C93}" srcOrd="1" destOrd="0" presId="urn:microsoft.com/office/officeart/2008/layout/LinedList"/>
    <dgm:cxn modelId="{73CCA860-AE88-4396-8A98-B4C867E8FA96}" type="presParOf" srcId="{73E33C2B-297A-4CBF-840B-578989DF8C93}" destId="{E510E8AF-4D74-4EF8-B0BF-B7F3D497E558}" srcOrd="0" destOrd="0" presId="urn:microsoft.com/office/officeart/2008/layout/LinedList"/>
    <dgm:cxn modelId="{0568D4C5-D7EF-4269-AEAB-83425A088460}" type="presParOf" srcId="{73E33C2B-297A-4CBF-840B-578989DF8C93}" destId="{89B27AA1-35B6-4937-A0F9-5E02A96363A3}" srcOrd="1" destOrd="0" presId="urn:microsoft.com/office/officeart/2008/layout/LinedList"/>
    <dgm:cxn modelId="{A89B15BC-A6B3-450D-984E-5D43F26DA793}" type="presParOf" srcId="{89B27AA1-35B6-4937-A0F9-5E02A96363A3}" destId="{DD42748C-FAA8-4B2B-B7D4-3A4B7CD6353F}" srcOrd="0" destOrd="0" presId="urn:microsoft.com/office/officeart/2008/layout/LinedList"/>
    <dgm:cxn modelId="{943EEA0A-7BDC-4688-A681-69A7716DD277}" type="presParOf" srcId="{89B27AA1-35B6-4937-A0F9-5E02A96363A3}" destId="{1E5C8364-120E-4310-A8E4-0EE4FA45BDCC}" srcOrd="1" destOrd="0" presId="urn:microsoft.com/office/officeart/2008/layout/LinedList"/>
    <dgm:cxn modelId="{6C6FBC13-1698-409A-961B-1729F62C455E}" type="presParOf" srcId="{89B27AA1-35B6-4937-A0F9-5E02A96363A3}" destId="{3A26ACAD-489D-4EE7-8407-10EF4EE8F7C0}" srcOrd="2" destOrd="0" presId="urn:microsoft.com/office/officeart/2008/layout/LinedList"/>
    <dgm:cxn modelId="{65058231-FB36-4FB5-9CE7-CB6B7A48FAE6}" type="presParOf" srcId="{73E33C2B-297A-4CBF-840B-578989DF8C93}" destId="{98C3310C-E4C1-4E24-AF85-6E89B5B3DC5B}" srcOrd="2" destOrd="0" presId="urn:microsoft.com/office/officeart/2008/layout/LinedList"/>
    <dgm:cxn modelId="{F0D8EBB4-955E-44B6-AFD4-5A83A888F414}" type="presParOf" srcId="{73E33C2B-297A-4CBF-840B-578989DF8C93}" destId="{43BF2740-A715-4053-A248-E791C0657C1E}" srcOrd="3" destOrd="0" presId="urn:microsoft.com/office/officeart/2008/layout/LinedList"/>
    <dgm:cxn modelId="{E6D5C760-5732-479E-87C2-2CAAFC7AE6AB}" type="presParOf" srcId="{96232795-5465-438C-A619-D77BD435333B}" destId="{4FDBA4F4-33CF-4939-96E4-763C6AA5E95A}" srcOrd="2" destOrd="0" presId="urn:microsoft.com/office/officeart/2008/layout/LinedList"/>
    <dgm:cxn modelId="{68745338-9190-476C-B7EF-CFE5859F3B87}" type="presParOf" srcId="{96232795-5465-438C-A619-D77BD435333B}" destId="{3F4FCEE7-21BA-4744-9DA4-ED596812A627}" srcOrd="3" destOrd="0" presId="urn:microsoft.com/office/officeart/2008/layout/LinedList"/>
    <dgm:cxn modelId="{C5283958-1584-449E-9799-B5DDF388C47F}" type="presParOf" srcId="{3F4FCEE7-21BA-4744-9DA4-ED596812A627}" destId="{B91450AB-F21F-4580-8BEF-CB73C7598A7A}" srcOrd="0" destOrd="0" presId="urn:microsoft.com/office/officeart/2008/layout/LinedList"/>
    <dgm:cxn modelId="{53C05D69-A4D6-436F-A78E-FADFE4DCF436}" type="presParOf" srcId="{3F4FCEE7-21BA-4744-9DA4-ED596812A627}" destId="{06B85F48-096A-4542-B871-2A32A86E89E1}" srcOrd="1" destOrd="0" presId="urn:microsoft.com/office/officeart/2008/layout/LinedList"/>
    <dgm:cxn modelId="{6C98CE9D-FD61-40F4-A0EA-2B96F9053A5D}" type="presParOf" srcId="{06B85F48-096A-4542-B871-2A32A86E89E1}" destId="{C63970EC-84C7-4EC8-BF1B-58BAFA6AEFBF}" srcOrd="0" destOrd="0" presId="urn:microsoft.com/office/officeart/2008/layout/LinedList"/>
    <dgm:cxn modelId="{4CC83FAF-3384-4580-81A7-512E0B001D0B}" type="presParOf" srcId="{06B85F48-096A-4542-B871-2A32A86E89E1}" destId="{221D945B-116D-480B-8263-A7CC8EF4A863}" srcOrd="1" destOrd="0" presId="urn:microsoft.com/office/officeart/2008/layout/LinedList"/>
    <dgm:cxn modelId="{CC205314-1282-4569-9BB3-3D28ACFD3AA3}" type="presParOf" srcId="{221D945B-116D-480B-8263-A7CC8EF4A863}" destId="{8C20E84F-7811-4C5D-BE18-D8C7E9923661}" srcOrd="0" destOrd="0" presId="urn:microsoft.com/office/officeart/2008/layout/LinedList"/>
    <dgm:cxn modelId="{8C1C1D9F-E66D-4A0D-8DDB-E34BE710805E}" type="presParOf" srcId="{221D945B-116D-480B-8263-A7CC8EF4A863}" destId="{10076C4B-2064-4267-94CE-1E85038C0C65}" srcOrd="1" destOrd="0" presId="urn:microsoft.com/office/officeart/2008/layout/LinedList"/>
    <dgm:cxn modelId="{FB8ABA7B-E5EE-4249-B4AC-65F88EDE1141}" type="presParOf" srcId="{221D945B-116D-480B-8263-A7CC8EF4A863}" destId="{A2ABD159-5980-44ED-9993-29AEEC295A1F}" srcOrd="2" destOrd="0" presId="urn:microsoft.com/office/officeart/2008/layout/LinedList"/>
    <dgm:cxn modelId="{3F0F26CE-4FC9-406A-8B26-EDF0DB755D89}" type="presParOf" srcId="{06B85F48-096A-4542-B871-2A32A86E89E1}" destId="{BC19E26C-267C-43B9-B356-20761C430847}" srcOrd="2" destOrd="0" presId="urn:microsoft.com/office/officeart/2008/layout/LinedList"/>
    <dgm:cxn modelId="{73AE53EF-7769-4B1A-93D3-F6B6CF7C641C}" type="presParOf" srcId="{06B85F48-096A-4542-B871-2A32A86E89E1}" destId="{3C514871-006F-4134-B9AD-0DDBC638A889}" srcOrd="3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CB1351C1-F473-4CA0-97DD-42D0B9839080}" type="doc">
      <dgm:prSet loTypeId="urn:microsoft.com/office/officeart/2005/8/layout/cycle2" loCatId="cycle" qsTypeId="urn:microsoft.com/office/officeart/2005/8/quickstyle/simple3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1D93828F-6BBF-481D-B4D7-8DB5D20C3F94}">
      <dgm:prSet custT="1"/>
      <dgm:spPr>
        <a:solidFill>
          <a:srgbClr val="C5B7BB"/>
        </a:solidFill>
      </dgm:spPr>
      <dgm:t>
        <a:bodyPr/>
        <a:lstStyle/>
        <a:p>
          <a:r>
            <a:rPr lang="ru-RU" sz="1400" b="1" dirty="0" err="1">
              <a:latin typeface="Calibri Light" panose="020F0302020204030204" pitchFamily="34" charset="0"/>
            </a:rPr>
            <a:t>Connection</a:t>
          </a:r>
          <a:r>
            <a:rPr lang="ru-RU" sz="1400" b="1" dirty="0">
              <a:latin typeface="Calibri Light" panose="020F0302020204030204" pitchFamily="34" charset="0"/>
            </a:rPr>
            <a:t> </a:t>
          </a:r>
          <a:r>
            <a:rPr lang="ru-RU" sz="1400" b="1" dirty="0" err="1">
              <a:latin typeface="Calibri Light" panose="020F0302020204030204" pitchFamily="34" charset="0"/>
            </a:rPr>
            <a:t>with</a:t>
          </a:r>
          <a:r>
            <a:rPr lang="ru-RU" sz="1400" b="1" dirty="0">
              <a:latin typeface="Calibri Light" panose="020F0302020204030204" pitchFamily="34" charset="0"/>
            </a:rPr>
            <a:t> </a:t>
          </a:r>
          <a:r>
            <a:rPr lang="ru-RU" sz="1400" b="1" dirty="0" err="1">
              <a:latin typeface="Calibri Light" panose="020F0302020204030204" pitchFamily="34" charset="0"/>
            </a:rPr>
            <a:t>purpose</a:t>
          </a:r>
          <a:r>
            <a:rPr lang="ru-RU" sz="1400" b="1" dirty="0">
              <a:latin typeface="Calibri Light" panose="020F0302020204030204" pitchFamily="34" charset="0"/>
            </a:rPr>
            <a:t> </a:t>
          </a:r>
          <a:r>
            <a:rPr lang="ru-RU" sz="1400" b="1" dirty="0" err="1">
              <a:latin typeface="Calibri Light" panose="020F0302020204030204" pitchFamily="34" charset="0"/>
            </a:rPr>
            <a:t>and</a:t>
          </a:r>
          <a:r>
            <a:rPr lang="ru-RU" sz="1400" b="1" dirty="0">
              <a:latin typeface="Calibri Light" panose="020F0302020204030204" pitchFamily="34" charset="0"/>
            </a:rPr>
            <a:t> </a:t>
          </a:r>
          <a:r>
            <a:rPr lang="ru-RU" sz="1400" b="1" dirty="0" err="1">
              <a:latin typeface="Calibri Light" panose="020F0302020204030204" pitchFamily="34" charset="0"/>
            </a:rPr>
            <a:t>people</a:t>
          </a:r>
          <a:r>
            <a:rPr lang="ru-RU" sz="1400" b="1" dirty="0">
              <a:latin typeface="Calibri Light" panose="020F0302020204030204" pitchFamily="34" charset="0"/>
            </a:rPr>
            <a:t>. </a:t>
          </a:r>
        </a:p>
      </dgm:t>
    </dgm:pt>
    <dgm:pt modelId="{8812CD61-9D14-44C6-9C9E-BA93F7582F48}" type="parTrans" cxnId="{2BF15942-CC7E-42E5-9CBE-D0F81EB7D215}">
      <dgm:prSet/>
      <dgm:spPr/>
      <dgm:t>
        <a:bodyPr/>
        <a:lstStyle/>
        <a:p>
          <a:endParaRPr lang="ru-RU" sz="1100">
            <a:latin typeface="+mj-lt"/>
          </a:endParaRPr>
        </a:p>
      </dgm:t>
    </dgm:pt>
    <dgm:pt modelId="{F1575144-7C34-4C82-8EB8-9EC1801F3B81}" type="sibTrans" cxnId="{2BF15942-CC7E-42E5-9CBE-D0F81EB7D215}">
      <dgm:prSet/>
      <dgm:spPr/>
      <dgm:t>
        <a:bodyPr/>
        <a:lstStyle/>
        <a:p>
          <a:endParaRPr lang="ru-RU">
            <a:latin typeface="+mj-lt"/>
          </a:endParaRPr>
        </a:p>
      </dgm:t>
    </dgm:pt>
    <dgm:pt modelId="{20B96330-AECA-41B6-B492-6A4E3FDD2436}">
      <dgm:prSet custT="1"/>
      <dgm:spPr>
        <a:solidFill>
          <a:srgbClr val="C5B7BB"/>
        </a:solidFill>
      </dgm:spPr>
      <dgm:t>
        <a:bodyPr/>
        <a:lstStyle/>
        <a:p>
          <a:r>
            <a:rPr lang="ru-RU" sz="1400" b="1" dirty="0" err="1">
              <a:latin typeface="Calibri Light" panose="020F0302020204030204" pitchFamily="34" charset="0"/>
            </a:rPr>
            <a:t>Clarity</a:t>
          </a:r>
          <a:r>
            <a:rPr lang="ru-RU" sz="1400" b="1" dirty="0">
              <a:latin typeface="Calibri Light" panose="020F0302020204030204" pitchFamily="34" charset="0"/>
            </a:rPr>
            <a:t> </a:t>
          </a:r>
          <a:r>
            <a:rPr lang="ru-RU" sz="1400" b="1" dirty="0" err="1">
              <a:latin typeface="Calibri Light" panose="020F0302020204030204" pitchFamily="34" charset="0"/>
            </a:rPr>
            <a:t>of</a:t>
          </a:r>
          <a:r>
            <a:rPr lang="ru-RU" sz="1400" b="1" dirty="0">
              <a:latin typeface="Calibri Light" panose="020F0302020204030204" pitchFamily="34" charset="0"/>
            </a:rPr>
            <a:t> </a:t>
          </a:r>
          <a:r>
            <a:rPr lang="ru-RU" sz="1400" b="1" dirty="0" err="1">
              <a:latin typeface="Calibri Light" panose="020F0302020204030204" pitchFamily="34" charset="0"/>
            </a:rPr>
            <a:t>purpose</a:t>
          </a:r>
          <a:endParaRPr lang="ru-RU" sz="1400" b="1" dirty="0">
            <a:latin typeface="Calibri Light" panose="020F0302020204030204" pitchFamily="34" charset="0"/>
          </a:endParaRPr>
        </a:p>
      </dgm:t>
    </dgm:pt>
    <dgm:pt modelId="{E59ADD4E-2CBB-4159-8103-9325DDA3CD7D}" type="parTrans" cxnId="{291ADF62-2A52-4B83-B90F-500E5D07DBB3}">
      <dgm:prSet/>
      <dgm:spPr/>
      <dgm:t>
        <a:bodyPr/>
        <a:lstStyle/>
        <a:p>
          <a:endParaRPr lang="ru-RU" sz="1100">
            <a:latin typeface="+mj-lt"/>
          </a:endParaRPr>
        </a:p>
      </dgm:t>
    </dgm:pt>
    <dgm:pt modelId="{ADBE8FEF-2CDD-4B91-A9CD-565B640A71C4}" type="sibTrans" cxnId="{291ADF62-2A52-4B83-B90F-500E5D07DBB3}">
      <dgm:prSet/>
      <dgm:spPr/>
      <dgm:t>
        <a:bodyPr/>
        <a:lstStyle/>
        <a:p>
          <a:endParaRPr lang="ru-RU">
            <a:latin typeface="+mj-lt"/>
          </a:endParaRPr>
        </a:p>
      </dgm:t>
    </dgm:pt>
    <dgm:pt modelId="{0540E498-FB49-4688-86A2-D8255934AAE0}">
      <dgm:prSet custT="1"/>
      <dgm:spPr>
        <a:solidFill>
          <a:srgbClr val="C5B7BB"/>
        </a:solidFill>
      </dgm:spPr>
      <dgm:t>
        <a:bodyPr/>
        <a:lstStyle/>
        <a:p>
          <a:r>
            <a:rPr lang="ru-RU" sz="1400" b="1" dirty="0" err="1">
              <a:latin typeface="Calibri Light" panose="020F0302020204030204" pitchFamily="34" charset="0"/>
            </a:rPr>
            <a:t>Congruency</a:t>
          </a:r>
          <a:r>
            <a:rPr lang="ru-RU" sz="1400" b="1" dirty="0">
              <a:latin typeface="Calibri Light" panose="020F0302020204030204" pitchFamily="34" charset="0"/>
            </a:rPr>
            <a:t> </a:t>
          </a:r>
          <a:r>
            <a:rPr lang="ru-RU" sz="1400" b="1" dirty="0" err="1">
              <a:latin typeface="Calibri Light" panose="020F0302020204030204" pitchFamily="34" charset="0"/>
            </a:rPr>
            <a:t>of</a:t>
          </a:r>
          <a:r>
            <a:rPr lang="ru-RU" sz="1400" b="1" dirty="0">
              <a:latin typeface="Calibri Light" panose="020F0302020204030204" pitchFamily="34" charset="0"/>
            </a:rPr>
            <a:t> </a:t>
          </a:r>
          <a:r>
            <a:rPr lang="ru-RU" sz="1400" b="1" dirty="0" err="1">
              <a:latin typeface="Calibri Light" panose="020F0302020204030204" pitchFamily="34" charset="0"/>
            </a:rPr>
            <a:t>mission</a:t>
          </a:r>
          <a:r>
            <a:rPr lang="ru-RU" sz="1400" b="1" dirty="0">
              <a:latin typeface="Calibri Light" panose="020F0302020204030204" pitchFamily="34" charset="0"/>
            </a:rPr>
            <a:t>, </a:t>
          </a:r>
          <a:r>
            <a:rPr lang="ru-RU" sz="1400" b="1" dirty="0" err="1">
              <a:latin typeface="Calibri Light" panose="020F0302020204030204" pitchFamily="34" charset="0"/>
            </a:rPr>
            <a:t>strategy</a:t>
          </a:r>
          <a:r>
            <a:rPr lang="ru-RU" sz="1400" b="1" dirty="0">
              <a:latin typeface="Calibri Light" panose="020F0302020204030204" pitchFamily="34" charset="0"/>
            </a:rPr>
            <a:t>, </a:t>
          </a:r>
          <a:r>
            <a:rPr lang="ru-RU" sz="1400" b="1" dirty="0" err="1">
              <a:latin typeface="Calibri Light" panose="020F0302020204030204" pitchFamily="34" charset="0"/>
            </a:rPr>
            <a:t>and</a:t>
          </a:r>
          <a:r>
            <a:rPr lang="ru-RU" sz="1400" b="1" dirty="0">
              <a:latin typeface="Calibri Light" panose="020F0302020204030204" pitchFamily="34" charset="0"/>
            </a:rPr>
            <a:t> </a:t>
          </a:r>
          <a:r>
            <a:rPr lang="ru-RU" sz="1400" b="1" dirty="0" err="1">
              <a:latin typeface="Calibri Light" panose="020F0302020204030204" pitchFamily="34" charset="0"/>
            </a:rPr>
            <a:t>values</a:t>
          </a:r>
          <a:r>
            <a:rPr lang="ru-RU" sz="1400" b="1" dirty="0">
              <a:latin typeface="Calibri Light" panose="020F0302020204030204" pitchFamily="34" charset="0"/>
            </a:rPr>
            <a:t>.</a:t>
          </a:r>
          <a:endParaRPr lang="ru-RU" sz="1400" dirty="0">
            <a:latin typeface="Calibri Light" panose="020F0302020204030204" pitchFamily="34" charset="0"/>
          </a:endParaRPr>
        </a:p>
      </dgm:t>
    </dgm:pt>
    <dgm:pt modelId="{CF013808-4991-497E-AC0E-084890A901C5}" type="parTrans" cxnId="{2625A528-D14B-4245-B7BF-9C8B602109EF}">
      <dgm:prSet/>
      <dgm:spPr/>
      <dgm:t>
        <a:bodyPr/>
        <a:lstStyle/>
        <a:p>
          <a:endParaRPr lang="ru-RU" sz="1100">
            <a:latin typeface="+mj-lt"/>
          </a:endParaRPr>
        </a:p>
      </dgm:t>
    </dgm:pt>
    <dgm:pt modelId="{2A12B6D1-DB46-49DA-B103-805CB82DA1B3}" type="sibTrans" cxnId="{2625A528-D14B-4245-B7BF-9C8B602109EF}">
      <dgm:prSet/>
      <dgm:spPr/>
      <dgm:t>
        <a:bodyPr/>
        <a:lstStyle/>
        <a:p>
          <a:endParaRPr lang="ru-RU">
            <a:latin typeface="+mj-lt"/>
          </a:endParaRPr>
        </a:p>
      </dgm:t>
    </dgm:pt>
    <dgm:pt modelId="{5CD6D8AF-F8E7-4534-B50B-30EAD6F82E1E}">
      <dgm:prSet custT="1"/>
      <dgm:spPr>
        <a:solidFill>
          <a:srgbClr val="C5B7BB"/>
        </a:solidFill>
      </dgm:spPr>
      <dgm:t>
        <a:bodyPr/>
        <a:lstStyle/>
        <a:p>
          <a:r>
            <a:rPr lang="ru-RU" sz="1400" b="1" dirty="0" err="1">
              <a:latin typeface="Calibri Light" panose="020F0302020204030204" pitchFamily="34" charset="0"/>
            </a:rPr>
            <a:t>Creation</a:t>
          </a:r>
          <a:r>
            <a:rPr lang="ru-RU" sz="1400" b="1" dirty="0">
              <a:latin typeface="Calibri Light" panose="020F0302020204030204" pitchFamily="34" charset="0"/>
            </a:rPr>
            <a:t> </a:t>
          </a:r>
          <a:r>
            <a:rPr lang="ru-RU" sz="1400" b="1" dirty="0" err="1">
              <a:latin typeface="Calibri Light" panose="020F0302020204030204" pitchFamily="34" charset="0"/>
            </a:rPr>
            <a:t>of</a:t>
          </a:r>
          <a:r>
            <a:rPr lang="ru-RU" sz="1400" b="1" dirty="0">
              <a:latin typeface="Calibri Light" panose="020F0302020204030204" pitchFamily="34" charset="0"/>
            </a:rPr>
            <a:t> </a:t>
          </a:r>
          <a:r>
            <a:rPr lang="ru-RU" sz="1400" b="1" dirty="0" err="1">
              <a:latin typeface="Calibri Light" panose="020F0302020204030204" pitchFamily="34" charset="0"/>
            </a:rPr>
            <a:t>value</a:t>
          </a:r>
          <a:r>
            <a:rPr lang="ru-RU" sz="1400" b="1" dirty="0">
              <a:latin typeface="Calibri Light" panose="020F0302020204030204" pitchFamily="34" charset="0"/>
            </a:rPr>
            <a:t>. </a:t>
          </a:r>
        </a:p>
      </dgm:t>
    </dgm:pt>
    <dgm:pt modelId="{7789F0D2-14A0-40F2-916D-0C16F4057567}" type="parTrans" cxnId="{C472B2CB-A9D4-4B9E-B7B1-5626A5784AA3}">
      <dgm:prSet/>
      <dgm:spPr/>
      <dgm:t>
        <a:bodyPr/>
        <a:lstStyle/>
        <a:p>
          <a:endParaRPr lang="ru-RU" sz="1100">
            <a:latin typeface="+mj-lt"/>
          </a:endParaRPr>
        </a:p>
      </dgm:t>
    </dgm:pt>
    <dgm:pt modelId="{4997C435-80DC-4A51-AD04-F790CADFD2E2}" type="sibTrans" cxnId="{C472B2CB-A9D4-4B9E-B7B1-5626A5784AA3}">
      <dgm:prSet/>
      <dgm:spPr/>
      <dgm:t>
        <a:bodyPr/>
        <a:lstStyle/>
        <a:p>
          <a:endParaRPr lang="ru-RU">
            <a:latin typeface="+mj-lt"/>
          </a:endParaRPr>
        </a:p>
      </dgm:t>
    </dgm:pt>
    <dgm:pt modelId="{025B4EE9-56F3-4B6E-A4C5-E1CA509E135A}">
      <dgm:prSet custT="1"/>
      <dgm:spPr>
        <a:solidFill>
          <a:srgbClr val="C5B7BB"/>
        </a:solidFill>
      </dgm:spPr>
      <dgm:t>
        <a:bodyPr/>
        <a:lstStyle/>
        <a:p>
          <a:pPr>
            <a:buSzPct val="83333"/>
            <a:buFont typeface="Symbol"/>
            <a:buChar char=""/>
          </a:pPr>
          <a:r>
            <a:rPr lang="ru-RU" sz="1400" b="1" spc="-8" dirty="0" err="1">
              <a:latin typeface="Calibri Light" panose="020F0302020204030204" pitchFamily="34" charset="0"/>
              <a:cs typeface="Times New Roman"/>
            </a:rPr>
            <a:t>Communication</a:t>
          </a:r>
          <a:r>
            <a:rPr lang="ru-RU" sz="1400" b="1" spc="-8" dirty="0">
              <a:latin typeface="Calibri Light" panose="020F0302020204030204" pitchFamily="34" charset="0"/>
              <a:cs typeface="Times New Roman"/>
            </a:rPr>
            <a:t> </a:t>
          </a:r>
          <a:r>
            <a:rPr lang="ru-RU" sz="1400" b="1" spc="-8" dirty="0" err="1">
              <a:latin typeface="Calibri Light" panose="020F0302020204030204" pitchFamily="34" charset="0"/>
              <a:cs typeface="Times New Roman"/>
            </a:rPr>
            <a:t>between</a:t>
          </a:r>
          <a:r>
            <a:rPr lang="ru-RU" sz="1400" b="1" spc="-8" dirty="0">
              <a:latin typeface="Calibri Light" panose="020F0302020204030204" pitchFamily="34" charset="0"/>
              <a:cs typeface="Times New Roman"/>
            </a:rPr>
            <a:t> </a:t>
          </a:r>
          <a:r>
            <a:rPr lang="ru-RU" sz="1400" b="1" spc="-8" dirty="0" err="1">
              <a:latin typeface="Calibri Light" panose="020F0302020204030204" pitchFamily="34" charset="0"/>
              <a:cs typeface="Times New Roman"/>
            </a:rPr>
            <a:t>partners</a:t>
          </a:r>
          <a:r>
            <a:rPr lang="ru-RU" sz="1400" b="1" spc="-8" dirty="0">
              <a:latin typeface="Calibri Light" panose="020F0302020204030204" pitchFamily="34" charset="0"/>
              <a:cs typeface="Times New Roman"/>
            </a:rPr>
            <a:t>. </a:t>
          </a:r>
          <a:endParaRPr lang="ru-RU" sz="1400" b="1" dirty="0">
            <a:latin typeface="Calibri Light" panose="020F0302020204030204" pitchFamily="34" charset="0"/>
          </a:endParaRPr>
        </a:p>
      </dgm:t>
    </dgm:pt>
    <dgm:pt modelId="{976C153D-19C6-4E43-AED6-71132719C428}" type="parTrans" cxnId="{EC9B1190-6C36-4BDB-89EB-E7F5D8FE3EEA}">
      <dgm:prSet/>
      <dgm:spPr/>
      <dgm:t>
        <a:bodyPr/>
        <a:lstStyle/>
        <a:p>
          <a:endParaRPr lang="ru-RU" sz="1100">
            <a:latin typeface="+mj-lt"/>
          </a:endParaRPr>
        </a:p>
      </dgm:t>
    </dgm:pt>
    <dgm:pt modelId="{82B2166B-782B-417B-A2B8-E7E17D04ABCE}" type="sibTrans" cxnId="{EC9B1190-6C36-4BDB-89EB-E7F5D8FE3EEA}">
      <dgm:prSet/>
      <dgm:spPr/>
      <dgm:t>
        <a:bodyPr/>
        <a:lstStyle/>
        <a:p>
          <a:endParaRPr lang="ru-RU">
            <a:latin typeface="+mj-lt"/>
          </a:endParaRPr>
        </a:p>
      </dgm:t>
    </dgm:pt>
    <dgm:pt modelId="{9A2F0367-111F-4ED2-A99C-2712B9149DE7}">
      <dgm:prSet custT="1"/>
      <dgm:spPr>
        <a:solidFill>
          <a:srgbClr val="C5B7BB"/>
        </a:solidFill>
      </dgm:spPr>
      <dgm:t>
        <a:bodyPr/>
        <a:lstStyle/>
        <a:p>
          <a:r>
            <a:rPr lang="ru-RU" sz="1400" b="1" spc="-8" dirty="0">
              <a:latin typeface="Calibri Light" panose="020F0302020204030204" pitchFamily="34" charset="0"/>
              <a:cs typeface="Times New Roman"/>
            </a:rPr>
            <a:t>Commitment to the partnership. </a:t>
          </a:r>
          <a:r>
            <a:rPr lang="ru-RU" sz="1400" b="1" spc="-72" dirty="0">
              <a:latin typeface="Calibri Light" panose="020F0302020204030204" pitchFamily="34" charset="0"/>
              <a:cs typeface="Verdana"/>
            </a:rPr>
            <a:t>  </a:t>
          </a:r>
          <a:endParaRPr lang="ru-RU" sz="1400" b="1" dirty="0">
            <a:latin typeface="Calibri Light" panose="020F0302020204030204" pitchFamily="34" charset="0"/>
            <a:cs typeface="Times New Roman"/>
          </a:endParaRPr>
        </a:p>
      </dgm:t>
    </dgm:pt>
    <dgm:pt modelId="{2EF858CB-19E5-48F0-B4DB-ED8DD00A9A64}" type="parTrans" cxnId="{4FFDA4A3-D1B6-4F92-935E-136E6EF394A5}">
      <dgm:prSet/>
      <dgm:spPr/>
      <dgm:t>
        <a:bodyPr/>
        <a:lstStyle/>
        <a:p>
          <a:endParaRPr lang="ru-RU" sz="1100">
            <a:latin typeface="+mj-lt"/>
          </a:endParaRPr>
        </a:p>
      </dgm:t>
    </dgm:pt>
    <dgm:pt modelId="{29CA64A8-2AAA-4E68-B0B2-185069C50C33}" type="sibTrans" cxnId="{4FFDA4A3-D1B6-4F92-935E-136E6EF394A5}">
      <dgm:prSet/>
      <dgm:spPr/>
      <dgm:t>
        <a:bodyPr/>
        <a:lstStyle/>
        <a:p>
          <a:endParaRPr lang="ru-RU">
            <a:latin typeface="+mj-lt"/>
          </a:endParaRPr>
        </a:p>
      </dgm:t>
    </dgm:pt>
    <dgm:pt modelId="{420795EC-BD34-4DDB-B229-BDD95D180327}">
      <dgm:prSet custT="1"/>
      <dgm:spPr>
        <a:solidFill>
          <a:srgbClr val="C5B7BB"/>
        </a:solidFill>
      </dgm:spPr>
      <dgm:t>
        <a:bodyPr/>
        <a:lstStyle/>
        <a:p>
          <a:r>
            <a:rPr lang="ru-RU" sz="1400" b="1" spc="-8" dirty="0">
              <a:latin typeface="Calibri Light" panose="020F0302020204030204" pitchFamily="34" charset="0"/>
              <a:cs typeface="Times New Roman"/>
            </a:rPr>
            <a:t>Continual </a:t>
          </a:r>
          <a:r>
            <a:rPr lang="ru-RU" sz="1400" b="1" spc="-32" dirty="0">
              <a:latin typeface="Calibri Light" panose="020F0302020204030204" pitchFamily="34" charset="0"/>
              <a:cs typeface="Times New Roman"/>
            </a:rPr>
            <a:t>learning</a:t>
          </a:r>
          <a:r>
            <a:rPr lang="ru-RU" sz="1400" b="1" spc="-32" dirty="0">
              <a:latin typeface="Calibri Light" panose="020F0302020204030204" pitchFamily="34" charset="0"/>
              <a:cs typeface="Verdana"/>
            </a:rPr>
            <a:t>.</a:t>
          </a:r>
          <a:r>
            <a:rPr lang="ru-RU" sz="1400" b="1" spc="-88" dirty="0">
              <a:latin typeface="Calibri Light" panose="020F0302020204030204" pitchFamily="34" charset="0"/>
              <a:cs typeface="Verdana"/>
            </a:rPr>
            <a:t> </a:t>
          </a:r>
          <a:endParaRPr lang="ru-RU" sz="1400" b="1" dirty="0">
            <a:latin typeface="Calibri Light" panose="020F0302020204030204" pitchFamily="34" charset="0"/>
            <a:cs typeface="Times New Roman"/>
          </a:endParaRPr>
        </a:p>
      </dgm:t>
    </dgm:pt>
    <dgm:pt modelId="{57FF1609-CF4A-495B-92D4-2FC3247DEFC2}" type="parTrans" cxnId="{DF03452B-8644-4F89-BC30-67836F77EA29}">
      <dgm:prSet/>
      <dgm:spPr/>
      <dgm:t>
        <a:bodyPr/>
        <a:lstStyle/>
        <a:p>
          <a:endParaRPr lang="ru-RU"/>
        </a:p>
      </dgm:t>
    </dgm:pt>
    <dgm:pt modelId="{4DD59295-EEB3-4819-9267-9422CA6D3E34}" type="sibTrans" cxnId="{DF03452B-8644-4F89-BC30-67836F77EA29}">
      <dgm:prSet/>
      <dgm:spPr/>
      <dgm:t>
        <a:bodyPr/>
        <a:lstStyle/>
        <a:p>
          <a:endParaRPr lang="ru-RU"/>
        </a:p>
      </dgm:t>
    </dgm:pt>
    <dgm:pt modelId="{A96D0EC0-848E-4E5A-ABB0-C30250B9B033}" type="pres">
      <dgm:prSet presAssocID="{CB1351C1-F473-4CA0-97DD-42D0B9839080}" presName="cycle" presStyleCnt="0">
        <dgm:presLayoutVars>
          <dgm:dir/>
          <dgm:resizeHandles val="exact"/>
        </dgm:presLayoutVars>
      </dgm:prSet>
      <dgm:spPr/>
    </dgm:pt>
    <dgm:pt modelId="{96BEA950-F392-4A1C-B5E3-A3FBBDE8DA94}" type="pres">
      <dgm:prSet presAssocID="{1D93828F-6BBF-481D-B4D7-8DB5D20C3F94}" presName="node" presStyleLbl="node1" presStyleIdx="0" presStyleCnt="7" custScaleX="123819" custRadScaleRad="95779">
        <dgm:presLayoutVars>
          <dgm:bulletEnabled val="1"/>
        </dgm:presLayoutVars>
      </dgm:prSet>
      <dgm:spPr>
        <a:prstGeom prst="roundRect">
          <a:avLst/>
        </a:prstGeom>
      </dgm:spPr>
    </dgm:pt>
    <dgm:pt modelId="{CE2B489A-970D-4ED5-A588-A995AA40A7A7}" type="pres">
      <dgm:prSet presAssocID="{F1575144-7C34-4C82-8EB8-9EC1801F3B81}" presName="sibTrans" presStyleLbl="sibTrans2D1" presStyleIdx="0" presStyleCnt="7"/>
      <dgm:spPr/>
    </dgm:pt>
    <dgm:pt modelId="{012FAF42-FC9D-4026-8F6F-260AA4C5F7C9}" type="pres">
      <dgm:prSet presAssocID="{F1575144-7C34-4C82-8EB8-9EC1801F3B81}" presName="connectorText" presStyleLbl="sibTrans2D1" presStyleIdx="0" presStyleCnt="7"/>
      <dgm:spPr/>
    </dgm:pt>
    <dgm:pt modelId="{CDA820DE-8638-481F-A2D6-D4C63CE7B754}" type="pres">
      <dgm:prSet presAssocID="{20B96330-AECA-41B6-B492-6A4E3FDD2436}" presName="node" presStyleLbl="node1" presStyleIdx="1" presStyleCnt="7" custScaleX="123819" custRadScaleRad="171134" custRadScaleInc="64695">
        <dgm:presLayoutVars>
          <dgm:bulletEnabled val="1"/>
        </dgm:presLayoutVars>
      </dgm:prSet>
      <dgm:spPr>
        <a:prstGeom prst="roundRect">
          <a:avLst/>
        </a:prstGeom>
      </dgm:spPr>
    </dgm:pt>
    <dgm:pt modelId="{59B99C15-3715-46D6-AF8C-86A9105E6498}" type="pres">
      <dgm:prSet presAssocID="{ADBE8FEF-2CDD-4B91-A9CD-565B640A71C4}" presName="sibTrans" presStyleLbl="sibTrans2D1" presStyleIdx="1" presStyleCnt="7"/>
      <dgm:spPr/>
    </dgm:pt>
    <dgm:pt modelId="{97A4CF99-7D1F-4F08-BC7D-E1D9E5424294}" type="pres">
      <dgm:prSet presAssocID="{ADBE8FEF-2CDD-4B91-A9CD-565B640A71C4}" presName="connectorText" presStyleLbl="sibTrans2D1" presStyleIdx="1" presStyleCnt="7"/>
      <dgm:spPr/>
    </dgm:pt>
    <dgm:pt modelId="{7D9DAD9B-E0BE-4153-9009-048B3B4CD8A4}" type="pres">
      <dgm:prSet presAssocID="{0540E498-FB49-4688-86A2-D8255934AAE0}" presName="node" presStyleLbl="node1" presStyleIdx="2" presStyleCnt="7" custScaleX="123819" custRadScaleRad="165893" custRadScaleInc="2244">
        <dgm:presLayoutVars>
          <dgm:bulletEnabled val="1"/>
        </dgm:presLayoutVars>
      </dgm:prSet>
      <dgm:spPr>
        <a:prstGeom prst="roundRect">
          <a:avLst/>
        </a:prstGeom>
      </dgm:spPr>
    </dgm:pt>
    <dgm:pt modelId="{A2443B28-27BD-4591-9CE2-BFBF37385D06}" type="pres">
      <dgm:prSet presAssocID="{2A12B6D1-DB46-49DA-B103-805CB82DA1B3}" presName="sibTrans" presStyleLbl="sibTrans2D1" presStyleIdx="2" presStyleCnt="7"/>
      <dgm:spPr/>
    </dgm:pt>
    <dgm:pt modelId="{0A375951-FDCE-4251-9350-88BA61767FFB}" type="pres">
      <dgm:prSet presAssocID="{2A12B6D1-DB46-49DA-B103-805CB82DA1B3}" presName="connectorText" presStyleLbl="sibTrans2D1" presStyleIdx="2" presStyleCnt="7"/>
      <dgm:spPr/>
    </dgm:pt>
    <dgm:pt modelId="{3B78667B-314E-4152-96F6-55348291F9F2}" type="pres">
      <dgm:prSet presAssocID="{5CD6D8AF-F8E7-4534-B50B-30EAD6F82E1E}" presName="node" presStyleLbl="node1" presStyleIdx="3" presStyleCnt="7" custScaleX="123819" custRadScaleRad="110007" custRadScaleInc="-36043">
        <dgm:presLayoutVars>
          <dgm:bulletEnabled val="1"/>
        </dgm:presLayoutVars>
      </dgm:prSet>
      <dgm:spPr>
        <a:prstGeom prst="roundRect">
          <a:avLst/>
        </a:prstGeom>
      </dgm:spPr>
    </dgm:pt>
    <dgm:pt modelId="{65723D45-E746-405A-9084-BC4FAE868135}" type="pres">
      <dgm:prSet presAssocID="{4997C435-80DC-4A51-AD04-F790CADFD2E2}" presName="sibTrans" presStyleLbl="sibTrans2D1" presStyleIdx="3" presStyleCnt="7"/>
      <dgm:spPr/>
    </dgm:pt>
    <dgm:pt modelId="{28BE6B66-B392-41FC-BD89-B470093B953F}" type="pres">
      <dgm:prSet presAssocID="{4997C435-80DC-4A51-AD04-F790CADFD2E2}" presName="connectorText" presStyleLbl="sibTrans2D1" presStyleIdx="3" presStyleCnt="7"/>
      <dgm:spPr/>
    </dgm:pt>
    <dgm:pt modelId="{D96A8CD8-17C0-4A6B-85FC-7C9921CF57B1}" type="pres">
      <dgm:prSet presAssocID="{025B4EE9-56F3-4B6E-A4C5-E1CA509E135A}" presName="node" presStyleLbl="node1" presStyleIdx="4" presStyleCnt="7" custScaleX="123819" custRadScaleRad="108466" custRadScaleInc="31452">
        <dgm:presLayoutVars>
          <dgm:bulletEnabled val="1"/>
        </dgm:presLayoutVars>
      </dgm:prSet>
      <dgm:spPr>
        <a:prstGeom prst="roundRect">
          <a:avLst/>
        </a:prstGeom>
      </dgm:spPr>
    </dgm:pt>
    <dgm:pt modelId="{189AC42C-8B31-4820-ADA5-9E35E743EF5A}" type="pres">
      <dgm:prSet presAssocID="{82B2166B-782B-417B-A2B8-E7E17D04ABCE}" presName="sibTrans" presStyleLbl="sibTrans2D1" presStyleIdx="4" presStyleCnt="7"/>
      <dgm:spPr/>
    </dgm:pt>
    <dgm:pt modelId="{F1CF32FB-52B2-42CC-A1ED-DF8E9AA0763D}" type="pres">
      <dgm:prSet presAssocID="{82B2166B-782B-417B-A2B8-E7E17D04ABCE}" presName="connectorText" presStyleLbl="sibTrans2D1" presStyleIdx="4" presStyleCnt="7"/>
      <dgm:spPr/>
    </dgm:pt>
    <dgm:pt modelId="{EDD62ADB-2715-42AB-945A-C74552933CFA}" type="pres">
      <dgm:prSet presAssocID="{420795EC-BD34-4DDB-B229-BDD95D180327}" presName="node" presStyleLbl="node1" presStyleIdx="5" presStyleCnt="7" custScaleX="123819" custRadScaleRad="155319" custRadScaleInc="1281">
        <dgm:presLayoutVars>
          <dgm:bulletEnabled val="1"/>
        </dgm:presLayoutVars>
      </dgm:prSet>
      <dgm:spPr>
        <a:prstGeom prst="roundRect">
          <a:avLst/>
        </a:prstGeom>
      </dgm:spPr>
    </dgm:pt>
    <dgm:pt modelId="{9462D7EA-3214-4D36-8A61-F238DBD721A4}" type="pres">
      <dgm:prSet presAssocID="{4DD59295-EEB3-4819-9267-9422CA6D3E34}" presName="sibTrans" presStyleLbl="sibTrans2D1" presStyleIdx="5" presStyleCnt="7"/>
      <dgm:spPr/>
    </dgm:pt>
    <dgm:pt modelId="{372AFBE3-C442-458C-BAFC-AD70788B8968}" type="pres">
      <dgm:prSet presAssocID="{4DD59295-EEB3-4819-9267-9422CA6D3E34}" presName="connectorText" presStyleLbl="sibTrans2D1" presStyleIdx="5" presStyleCnt="7"/>
      <dgm:spPr/>
    </dgm:pt>
    <dgm:pt modelId="{A65AECBD-672F-4E4C-9AEC-641840FF6545}" type="pres">
      <dgm:prSet presAssocID="{9A2F0367-111F-4ED2-A99C-2712B9149DE7}" presName="node" presStyleLbl="node1" presStyleIdx="6" presStyleCnt="7" custScaleX="123819" custRadScaleRad="152720" custRadScaleInc="-61883">
        <dgm:presLayoutVars>
          <dgm:bulletEnabled val="1"/>
        </dgm:presLayoutVars>
      </dgm:prSet>
      <dgm:spPr>
        <a:prstGeom prst="roundRect">
          <a:avLst/>
        </a:prstGeom>
      </dgm:spPr>
    </dgm:pt>
    <dgm:pt modelId="{CA8EBCF7-7154-464F-BAFA-4C63BA29201D}" type="pres">
      <dgm:prSet presAssocID="{29CA64A8-2AAA-4E68-B0B2-185069C50C33}" presName="sibTrans" presStyleLbl="sibTrans2D1" presStyleIdx="6" presStyleCnt="7"/>
      <dgm:spPr/>
    </dgm:pt>
    <dgm:pt modelId="{1B932A12-2475-454B-805B-E284FCBF0F27}" type="pres">
      <dgm:prSet presAssocID="{29CA64A8-2AAA-4E68-B0B2-185069C50C33}" presName="connectorText" presStyleLbl="sibTrans2D1" presStyleIdx="6" presStyleCnt="7"/>
      <dgm:spPr/>
    </dgm:pt>
  </dgm:ptLst>
  <dgm:cxnLst>
    <dgm:cxn modelId="{2FD9140D-28E9-4A08-A246-3CC7FF2D952E}" type="presOf" srcId="{4997C435-80DC-4A51-AD04-F790CADFD2E2}" destId="{65723D45-E746-405A-9084-BC4FAE868135}" srcOrd="0" destOrd="0" presId="urn:microsoft.com/office/officeart/2005/8/layout/cycle2"/>
    <dgm:cxn modelId="{04057910-2934-4E3A-925F-CBA5CBB85A6D}" type="presOf" srcId="{9A2F0367-111F-4ED2-A99C-2712B9149DE7}" destId="{A65AECBD-672F-4E4C-9AEC-641840FF6545}" srcOrd="0" destOrd="0" presId="urn:microsoft.com/office/officeart/2005/8/layout/cycle2"/>
    <dgm:cxn modelId="{6E3FEB13-01EA-412F-A491-D8C43A5C2480}" type="presOf" srcId="{82B2166B-782B-417B-A2B8-E7E17D04ABCE}" destId="{F1CF32FB-52B2-42CC-A1ED-DF8E9AA0763D}" srcOrd="1" destOrd="0" presId="urn:microsoft.com/office/officeart/2005/8/layout/cycle2"/>
    <dgm:cxn modelId="{22E0D116-4E13-46AD-880A-226665578DCB}" type="presOf" srcId="{ADBE8FEF-2CDD-4B91-A9CD-565B640A71C4}" destId="{59B99C15-3715-46D6-AF8C-86A9105E6498}" srcOrd="0" destOrd="0" presId="urn:microsoft.com/office/officeart/2005/8/layout/cycle2"/>
    <dgm:cxn modelId="{D9D94417-17BA-4674-9285-7E5AAE78AE84}" type="presOf" srcId="{ADBE8FEF-2CDD-4B91-A9CD-565B640A71C4}" destId="{97A4CF99-7D1F-4F08-BC7D-E1D9E5424294}" srcOrd="1" destOrd="0" presId="urn:microsoft.com/office/officeart/2005/8/layout/cycle2"/>
    <dgm:cxn modelId="{2625A528-D14B-4245-B7BF-9C8B602109EF}" srcId="{CB1351C1-F473-4CA0-97DD-42D0B9839080}" destId="{0540E498-FB49-4688-86A2-D8255934AAE0}" srcOrd="2" destOrd="0" parTransId="{CF013808-4991-497E-AC0E-084890A901C5}" sibTransId="{2A12B6D1-DB46-49DA-B103-805CB82DA1B3}"/>
    <dgm:cxn modelId="{14962A2A-6795-4934-B97A-23DA30E7F88F}" type="presOf" srcId="{5CD6D8AF-F8E7-4534-B50B-30EAD6F82E1E}" destId="{3B78667B-314E-4152-96F6-55348291F9F2}" srcOrd="0" destOrd="0" presId="urn:microsoft.com/office/officeart/2005/8/layout/cycle2"/>
    <dgm:cxn modelId="{DF03452B-8644-4F89-BC30-67836F77EA29}" srcId="{CB1351C1-F473-4CA0-97DD-42D0B9839080}" destId="{420795EC-BD34-4DDB-B229-BDD95D180327}" srcOrd="5" destOrd="0" parTransId="{57FF1609-CF4A-495B-92D4-2FC3247DEFC2}" sibTransId="{4DD59295-EEB3-4819-9267-9422CA6D3E34}"/>
    <dgm:cxn modelId="{ABA7B233-6614-414D-863F-B1423332CF2D}" type="presOf" srcId="{29CA64A8-2AAA-4E68-B0B2-185069C50C33}" destId="{1B932A12-2475-454B-805B-E284FCBF0F27}" srcOrd="1" destOrd="0" presId="urn:microsoft.com/office/officeart/2005/8/layout/cycle2"/>
    <dgm:cxn modelId="{2BF15942-CC7E-42E5-9CBE-D0F81EB7D215}" srcId="{CB1351C1-F473-4CA0-97DD-42D0B9839080}" destId="{1D93828F-6BBF-481D-B4D7-8DB5D20C3F94}" srcOrd="0" destOrd="0" parTransId="{8812CD61-9D14-44C6-9C9E-BA93F7582F48}" sibTransId="{F1575144-7C34-4C82-8EB8-9EC1801F3B81}"/>
    <dgm:cxn modelId="{291ADF62-2A52-4B83-B90F-500E5D07DBB3}" srcId="{CB1351C1-F473-4CA0-97DD-42D0B9839080}" destId="{20B96330-AECA-41B6-B492-6A4E3FDD2436}" srcOrd="1" destOrd="0" parTransId="{E59ADD4E-2CBB-4159-8103-9325DDA3CD7D}" sibTransId="{ADBE8FEF-2CDD-4B91-A9CD-565B640A71C4}"/>
    <dgm:cxn modelId="{820F1769-C0DD-4A15-807E-53D235997BAE}" type="presOf" srcId="{4DD59295-EEB3-4819-9267-9422CA6D3E34}" destId="{9462D7EA-3214-4D36-8A61-F238DBD721A4}" srcOrd="0" destOrd="0" presId="urn:microsoft.com/office/officeart/2005/8/layout/cycle2"/>
    <dgm:cxn modelId="{2EE7AE70-7E4F-40C4-A671-9D74B626D55C}" type="presOf" srcId="{CB1351C1-F473-4CA0-97DD-42D0B9839080}" destId="{A96D0EC0-848E-4E5A-ABB0-C30250B9B033}" srcOrd="0" destOrd="0" presId="urn:microsoft.com/office/officeart/2005/8/layout/cycle2"/>
    <dgm:cxn modelId="{4A42607A-2539-49BD-8186-51F3AF338F40}" type="presOf" srcId="{4997C435-80DC-4A51-AD04-F790CADFD2E2}" destId="{28BE6B66-B392-41FC-BD89-B470093B953F}" srcOrd="1" destOrd="0" presId="urn:microsoft.com/office/officeart/2005/8/layout/cycle2"/>
    <dgm:cxn modelId="{7C479F84-C1DA-4C04-B7E3-DE070A8D6578}" type="presOf" srcId="{420795EC-BD34-4DDB-B229-BDD95D180327}" destId="{EDD62ADB-2715-42AB-945A-C74552933CFA}" srcOrd="0" destOrd="0" presId="urn:microsoft.com/office/officeart/2005/8/layout/cycle2"/>
    <dgm:cxn modelId="{EC9B1190-6C36-4BDB-89EB-E7F5D8FE3EEA}" srcId="{CB1351C1-F473-4CA0-97DD-42D0B9839080}" destId="{025B4EE9-56F3-4B6E-A4C5-E1CA509E135A}" srcOrd="4" destOrd="0" parTransId="{976C153D-19C6-4E43-AED6-71132719C428}" sibTransId="{82B2166B-782B-417B-A2B8-E7E17D04ABCE}"/>
    <dgm:cxn modelId="{4FFDA4A3-D1B6-4F92-935E-136E6EF394A5}" srcId="{CB1351C1-F473-4CA0-97DD-42D0B9839080}" destId="{9A2F0367-111F-4ED2-A99C-2712B9149DE7}" srcOrd="6" destOrd="0" parTransId="{2EF858CB-19E5-48F0-B4DB-ED8DD00A9A64}" sibTransId="{29CA64A8-2AAA-4E68-B0B2-185069C50C33}"/>
    <dgm:cxn modelId="{76BC0AA9-4F16-4785-95F4-DEBB9C7B030D}" type="presOf" srcId="{29CA64A8-2AAA-4E68-B0B2-185069C50C33}" destId="{CA8EBCF7-7154-464F-BAFA-4C63BA29201D}" srcOrd="0" destOrd="0" presId="urn:microsoft.com/office/officeart/2005/8/layout/cycle2"/>
    <dgm:cxn modelId="{F29E48B9-D058-419B-9C97-E6B655D5F903}" type="presOf" srcId="{20B96330-AECA-41B6-B492-6A4E3FDD2436}" destId="{CDA820DE-8638-481F-A2D6-D4C63CE7B754}" srcOrd="0" destOrd="0" presId="urn:microsoft.com/office/officeart/2005/8/layout/cycle2"/>
    <dgm:cxn modelId="{DAC0AFC9-80A8-424A-957F-A7C1F4B3F437}" type="presOf" srcId="{2A12B6D1-DB46-49DA-B103-805CB82DA1B3}" destId="{0A375951-FDCE-4251-9350-88BA61767FFB}" srcOrd="1" destOrd="0" presId="urn:microsoft.com/office/officeart/2005/8/layout/cycle2"/>
    <dgm:cxn modelId="{C472B2CB-A9D4-4B9E-B7B1-5626A5784AA3}" srcId="{CB1351C1-F473-4CA0-97DD-42D0B9839080}" destId="{5CD6D8AF-F8E7-4534-B50B-30EAD6F82E1E}" srcOrd="3" destOrd="0" parTransId="{7789F0D2-14A0-40F2-916D-0C16F4057567}" sibTransId="{4997C435-80DC-4A51-AD04-F790CADFD2E2}"/>
    <dgm:cxn modelId="{A58C8FCD-FA7F-472A-8459-2035E94EB4FF}" type="presOf" srcId="{2A12B6D1-DB46-49DA-B103-805CB82DA1B3}" destId="{A2443B28-27BD-4591-9CE2-BFBF37385D06}" srcOrd="0" destOrd="0" presId="urn:microsoft.com/office/officeart/2005/8/layout/cycle2"/>
    <dgm:cxn modelId="{CF310DD5-D1A2-442F-AE01-53C476332B49}" type="presOf" srcId="{0540E498-FB49-4688-86A2-D8255934AAE0}" destId="{7D9DAD9B-E0BE-4153-9009-048B3B4CD8A4}" srcOrd="0" destOrd="0" presId="urn:microsoft.com/office/officeart/2005/8/layout/cycle2"/>
    <dgm:cxn modelId="{BA3B25DA-2B26-4AA3-A217-42F72D1D40F9}" type="presOf" srcId="{025B4EE9-56F3-4B6E-A4C5-E1CA509E135A}" destId="{D96A8CD8-17C0-4A6B-85FC-7C9921CF57B1}" srcOrd="0" destOrd="0" presId="urn:microsoft.com/office/officeart/2005/8/layout/cycle2"/>
    <dgm:cxn modelId="{04D10AE7-34A8-45CD-8149-137E2ECA7F43}" type="presOf" srcId="{82B2166B-782B-417B-A2B8-E7E17D04ABCE}" destId="{189AC42C-8B31-4820-ADA5-9E35E743EF5A}" srcOrd="0" destOrd="0" presId="urn:microsoft.com/office/officeart/2005/8/layout/cycle2"/>
    <dgm:cxn modelId="{95AB67F4-2E60-474C-89EA-584E1D4FD0C8}" type="presOf" srcId="{F1575144-7C34-4C82-8EB8-9EC1801F3B81}" destId="{012FAF42-FC9D-4026-8F6F-260AA4C5F7C9}" srcOrd="1" destOrd="0" presId="urn:microsoft.com/office/officeart/2005/8/layout/cycle2"/>
    <dgm:cxn modelId="{30DD66F8-CFA1-47C6-90C2-65A038FCA3F0}" type="presOf" srcId="{1D93828F-6BBF-481D-B4D7-8DB5D20C3F94}" destId="{96BEA950-F392-4A1C-B5E3-A3FBBDE8DA94}" srcOrd="0" destOrd="0" presId="urn:microsoft.com/office/officeart/2005/8/layout/cycle2"/>
    <dgm:cxn modelId="{63E17BF9-FD88-41F6-B3D0-2469490D26E1}" type="presOf" srcId="{4DD59295-EEB3-4819-9267-9422CA6D3E34}" destId="{372AFBE3-C442-458C-BAFC-AD70788B8968}" srcOrd="1" destOrd="0" presId="urn:microsoft.com/office/officeart/2005/8/layout/cycle2"/>
    <dgm:cxn modelId="{3366DAFF-0A0D-4472-BADC-858A227B40BC}" type="presOf" srcId="{F1575144-7C34-4C82-8EB8-9EC1801F3B81}" destId="{CE2B489A-970D-4ED5-A588-A995AA40A7A7}" srcOrd="0" destOrd="0" presId="urn:microsoft.com/office/officeart/2005/8/layout/cycle2"/>
    <dgm:cxn modelId="{78D75A91-47E7-4D50-801A-B133F80989B6}" type="presParOf" srcId="{A96D0EC0-848E-4E5A-ABB0-C30250B9B033}" destId="{96BEA950-F392-4A1C-B5E3-A3FBBDE8DA94}" srcOrd="0" destOrd="0" presId="urn:microsoft.com/office/officeart/2005/8/layout/cycle2"/>
    <dgm:cxn modelId="{B7F10BB8-6A56-4ED6-B87E-EC912C615A38}" type="presParOf" srcId="{A96D0EC0-848E-4E5A-ABB0-C30250B9B033}" destId="{CE2B489A-970D-4ED5-A588-A995AA40A7A7}" srcOrd="1" destOrd="0" presId="urn:microsoft.com/office/officeart/2005/8/layout/cycle2"/>
    <dgm:cxn modelId="{00412388-204D-45B9-A6D7-DA6F71B0A68B}" type="presParOf" srcId="{CE2B489A-970D-4ED5-A588-A995AA40A7A7}" destId="{012FAF42-FC9D-4026-8F6F-260AA4C5F7C9}" srcOrd="0" destOrd="0" presId="urn:microsoft.com/office/officeart/2005/8/layout/cycle2"/>
    <dgm:cxn modelId="{72E61250-3CC9-4CD5-822F-437338583D4C}" type="presParOf" srcId="{A96D0EC0-848E-4E5A-ABB0-C30250B9B033}" destId="{CDA820DE-8638-481F-A2D6-D4C63CE7B754}" srcOrd="2" destOrd="0" presId="urn:microsoft.com/office/officeart/2005/8/layout/cycle2"/>
    <dgm:cxn modelId="{C4F1FF3C-5C7C-4F7A-9AE2-4F1876C22BFC}" type="presParOf" srcId="{A96D0EC0-848E-4E5A-ABB0-C30250B9B033}" destId="{59B99C15-3715-46D6-AF8C-86A9105E6498}" srcOrd="3" destOrd="0" presId="urn:microsoft.com/office/officeart/2005/8/layout/cycle2"/>
    <dgm:cxn modelId="{F7DCB194-C242-44F1-84B5-A953E2381819}" type="presParOf" srcId="{59B99C15-3715-46D6-AF8C-86A9105E6498}" destId="{97A4CF99-7D1F-4F08-BC7D-E1D9E5424294}" srcOrd="0" destOrd="0" presId="urn:microsoft.com/office/officeart/2005/8/layout/cycle2"/>
    <dgm:cxn modelId="{3A0A9768-8915-4AEC-91FF-23A00C9390F5}" type="presParOf" srcId="{A96D0EC0-848E-4E5A-ABB0-C30250B9B033}" destId="{7D9DAD9B-E0BE-4153-9009-048B3B4CD8A4}" srcOrd="4" destOrd="0" presId="urn:microsoft.com/office/officeart/2005/8/layout/cycle2"/>
    <dgm:cxn modelId="{8AC7A262-9829-49FC-AD4E-2AD9C4C02317}" type="presParOf" srcId="{A96D0EC0-848E-4E5A-ABB0-C30250B9B033}" destId="{A2443B28-27BD-4591-9CE2-BFBF37385D06}" srcOrd="5" destOrd="0" presId="urn:microsoft.com/office/officeart/2005/8/layout/cycle2"/>
    <dgm:cxn modelId="{ABEBEE2F-508A-451B-8CAA-A35816C965B3}" type="presParOf" srcId="{A2443B28-27BD-4591-9CE2-BFBF37385D06}" destId="{0A375951-FDCE-4251-9350-88BA61767FFB}" srcOrd="0" destOrd="0" presId="urn:microsoft.com/office/officeart/2005/8/layout/cycle2"/>
    <dgm:cxn modelId="{295CE16E-2CB2-43F8-9E75-B4C6CC7AA3C6}" type="presParOf" srcId="{A96D0EC0-848E-4E5A-ABB0-C30250B9B033}" destId="{3B78667B-314E-4152-96F6-55348291F9F2}" srcOrd="6" destOrd="0" presId="urn:microsoft.com/office/officeart/2005/8/layout/cycle2"/>
    <dgm:cxn modelId="{59F42454-0741-4AC7-BD80-D811C377A5A9}" type="presParOf" srcId="{A96D0EC0-848E-4E5A-ABB0-C30250B9B033}" destId="{65723D45-E746-405A-9084-BC4FAE868135}" srcOrd="7" destOrd="0" presId="urn:microsoft.com/office/officeart/2005/8/layout/cycle2"/>
    <dgm:cxn modelId="{3BD8A7E5-6BB0-46B9-B010-AEA234FB20E3}" type="presParOf" srcId="{65723D45-E746-405A-9084-BC4FAE868135}" destId="{28BE6B66-B392-41FC-BD89-B470093B953F}" srcOrd="0" destOrd="0" presId="urn:microsoft.com/office/officeart/2005/8/layout/cycle2"/>
    <dgm:cxn modelId="{EE2E41A6-A307-4EF3-B4B7-4498B7AC9D5C}" type="presParOf" srcId="{A96D0EC0-848E-4E5A-ABB0-C30250B9B033}" destId="{D96A8CD8-17C0-4A6B-85FC-7C9921CF57B1}" srcOrd="8" destOrd="0" presId="urn:microsoft.com/office/officeart/2005/8/layout/cycle2"/>
    <dgm:cxn modelId="{047AEB36-301E-4EE8-B64E-9FDA0A8A53A9}" type="presParOf" srcId="{A96D0EC0-848E-4E5A-ABB0-C30250B9B033}" destId="{189AC42C-8B31-4820-ADA5-9E35E743EF5A}" srcOrd="9" destOrd="0" presId="urn:microsoft.com/office/officeart/2005/8/layout/cycle2"/>
    <dgm:cxn modelId="{D485BDDA-2C12-4DDF-9525-F5FB3DA260B8}" type="presParOf" srcId="{189AC42C-8B31-4820-ADA5-9E35E743EF5A}" destId="{F1CF32FB-52B2-42CC-A1ED-DF8E9AA0763D}" srcOrd="0" destOrd="0" presId="urn:microsoft.com/office/officeart/2005/8/layout/cycle2"/>
    <dgm:cxn modelId="{6693CA2E-3E6D-4E2A-87FD-9D024DE89E62}" type="presParOf" srcId="{A96D0EC0-848E-4E5A-ABB0-C30250B9B033}" destId="{EDD62ADB-2715-42AB-945A-C74552933CFA}" srcOrd="10" destOrd="0" presId="urn:microsoft.com/office/officeart/2005/8/layout/cycle2"/>
    <dgm:cxn modelId="{92D7B4B1-AB7A-4B86-A9C9-B38E896EDD22}" type="presParOf" srcId="{A96D0EC0-848E-4E5A-ABB0-C30250B9B033}" destId="{9462D7EA-3214-4D36-8A61-F238DBD721A4}" srcOrd="11" destOrd="0" presId="urn:microsoft.com/office/officeart/2005/8/layout/cycle2"/>
    <dgm:cxn modelId="{785EA0C0-D88E-4A46-A66C-A12074CE135B}" type="presParOf" srcId="{9462D7EA-3214-4D36-8A61-F238DBD721A4}" destId="{372AFBE3-C442-458C-BAFC-AD70788B8968}" srcOrd="0" destOrd="0" presId="urn:microsoft.com/office/officeart/2005/8/layout/cycle2"/>
    <dgm:cxn modelId="{D2D894F1-025B-4978-BE47-46D4AE37BD06}" type="presParOf" srcId="{A96D0EC0-848E-4E5A-ABB0-C30250B9B033}" destId="{A65AECBD-672F-4E4C-9AEC-641840FF6545}" srcOrd="12" destOrd="0" presId="urn:microsoft.com/office/officeart/2005/8/layout/cycle2"/>
    <dgm:cxn modelId="{10E8D648-C10B-44D1-9137-B7D15A94D6FA}" type="presParOf" srcId="{A96D0EC0-848E-4E5A-ABB0-C30250B9B033}" destId="{CA8EBCF7-7154-464F-BAFA-4C63BA29201D}" srcOrd="13" destOrd="0" presId="urn:microsoft.com/office/officeart/2005/8/layout/cycle2"/>
    <dgm:cxn modelId="{D26596FF-45C3-42E4-A46F-A704E14A272B}" type="presParOf" srcId="{CA8EBCF7-7154-464F-BAFA-4C63BA29201D}" destId="{1B932A12-2475-454B-805B-E284FCBF0F27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CB1351C1-F473-4CA0-97DD-42D0B9839080}" type="doc">
      <dgm:prSet loTypeId="urn:microsoft.com/office/officeart/2008/layout/LinedList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D93828F-6BBF-481D-B4D7-8DB5D20C3F94}">
      <dgm:prSet/>
      <dgm:spPr/>
      <dgm:t>
        <a:bodyPr/>
        <a:lstStyle/>
        <a:p>
          <a:r>
            <a:rPr lang="ru-RU" b="1" dirty="0" err="1">
              <a:latin typeface="Calibri Light" panose="020F0302020204030204" pitchFamily="34" charset="0"/>
            </a:rPr>
            <a:t>Connection</a:t>
          </a:r>
          <a:r>
            <a:rPr lang="ru-RU" b="1" dirty="0">
              <a:latin typeface="Calibri Light" panose="020F0302020204030204" pitchFamily="34" charset="0"/>
            </a:rPr>
            <a:t> </a:t>
          </a:r>
          <a:r>
            <a:rPr lang="ru-RU" b="1" dirty="0" err="1">
              <a:latin typeface="Calibri Light" panose="020F0302020204030204" pitchFamily="34" charset="0"/>
            </a:rPr>
            <a:t>with</a:t>
          </a:r>
          <a:r>
            <a:rPr lang="ru-RU" b="1" dirty="0">
              <a:latin typeface="Calibri Light" panose="020F0302020204030204" pitchFamily="34" charset="0"/>
            </a:rPr>
            <a:t> </a:t>
          </a:r>
          <a:r>
            <a:rPr lang="ru-RU" b="1" dirty="0" err="1">
              <a:latin typeface="Calibri Light" panose="020F0302020204030204" pitchFamily="34" charset="0"/>
            </a:rPr>
            <a:t>purpose</a:t>
          </a:r>
          <a:r>
            <a:rPr lang="ru-RU" b="1" dirty="0">
              <a:latin typeface="Calibri Light" panose="020F0302020204030204" pitchFamily="34" charset="0"/>
            </a:rPr>
            <a:t> </a:t>
          </a:r>
          <a:r>
            <a:rPr lang="ru-RU" b="1" dirty="0" err="1">
              <a:latin typeface="Calibri Light" panose="020F0302020204030204" pitchFamily="34" charset="0"/>
            </a:rPr>
            <a:t>and</a:t>
          </a:r>
          <a:r>
            <a:rPr lang="ru-RU" b="1" dirty="0">
              <a:latin typeface="Calibri Light" panose="020F0302020204030204" pitchFamily="34" charset="0"/>
            </a:rPr>
            <a:t> </a:t>
          </a:r>
          <a:r>
            <a:rPr lang="ru-RU" b="1" dirty="0" err="1">
              <a:latin typeface="Calibri Light" panose="020F0302020204030204" pitchFamily="34" charset="0"/>
            </a:rPr>
            <a:t>people</a:t>
          </a:r>
          <a:r>
            <a:rPr lang="ru-RU" b="1" dirty="0">
              <a:latin typeface="Calibri Light" panose="020F0302020204030204" pitchFamily="34" charset="0"/>
            </a:rPr>
            <a:t>. Связь между людьми и их целью. </a:t>
          </a:r>
        </a:p>
      </dgm:t>
    </dgm:pt>
    <dgm:pt modelId="{8812CD61-9D14-44C6-9C9E-BA93F7582F48}" type="parTrans" cxnId="{2BF15942-CC7E-42E5-9CBE-D0F81EB7D215}">
      <dgm:prSet/>
      <dgm:spPr/>
      <dgm:t>
        <a:bodyPr/>
        <a:lstStyle/>
        <a:p>
          <a:endParaRPr lang="ru-RU" sz="1100">
            <a:latin typeface="+mj-lt"/>
          </a:endParaRPr>
        </a:p>
      </dgm:t>
    </dgm:pt>
    <dgm:pt modelId="{F1575144-7C34-4C82-8EB8-9EC1801F3B81}" type="sibTrans" cxnId="{2BF15942-CC7E-42E5-9CBE-D0F81EB7D215}">
      <dgm:prSet/>
      <dgm:spPr/>
      <dgm:t>
        <a:bodyPr/>
        <a:lstStyle/>
        <a:p>
          <a:endParaRPr lang="ru-RU">
            <a:latin typeface="+mj-lt"/>
          </a:endParaRPr>
        </a:p>
      </dgm:t>
    </dgm:pt>
    <dgm:pt modelId="{20B96330-AECA-41B6-B492-6A4E3FDD2436}">
      <dgm:prSet/>
      <dgm:spPr/>
      <dgm:t>
        <a:bodyPr/>
        <a:lstStyle/>
        <a:p>
          <a:r>
            <a:rPr lang="ru-RU" b="1" dirty="0" err="1">
              <a:latin typeface="Calibri Light" panose="020F0302020204030204" pitchFamily="34" charset="0"/>
            </a:rPr>
            <a:t>Clarity</a:t>
          </a:r>
          <a:r>
            <a:rPr lang="ru-RU" b="1" dirty="0">
              <a:latin typeface="Calibri Light" panose="020F0302020204030204" pitchFamily="34" charset="0"/>
            </a:rPr>
            <a:t> </a:t>
          </a:r>
          <a:r>
            <a:rPr lang="ru-RU" b="1" dirty="0" err="1">
              <a:latin typeface="Calibri Light" panose="020F0302020204030204" pitchFamily="34" charset="0"/>
            </a:rPr>
            <a:t>of</a:t>
          </a:r>
          <a:r>
            <a:rPr lang="ru-RU" b="1" dirty="0">
              <a:latin typeface="Calibri Light" panose="020F0302020204030204" pitchFamily="34" charset="0"/>
            </a:rPr>
            <a:t> </a:t>
          </a:r>
          <a:r>
            <a:rPr lang="ru-RU" b="1" dirty="0" err="1">
              <a:latin typeface="Calibri Light" panose="020F0302020204030204" pitchFamily="34" charset="0"/>
            </a:rPr>
            <a:t>purpose</a:t>
          </a:r>
          <a:r>
            <a:rPr lang="ru-RU" b="1" dirty="0">
              <a:latin typeface="Calibri Light" panose="020F0302020204030204" pitchFamily="34" charset="0"/>
            </a:rPr>
            <a:t>. Ясное осознание цели. </a:t>
          </a:r>
        </a:p>
      </dgm:t>
    </dgm:pt>
    <dgm:pt modelId="{E59ADD4E-2CBB-4159-8103-9325DDA3CD7D}" type="parTrans" cxnId="{291ADF62-2A52-4B83-B90F-500E5D07DBB3}">
      <dgm:prSet/>
      <dgm:spPr/>
      <dgm:t>
        <a:bodyPr/>
        <a:lstStyle/>
        <a:p>
          <a:endParaRPr lang="ru-RU" sz="1100">
            <a:latin typeface="+mj-lt"/>
          </a:endParaRPr>
        </a:p>
      </dgm:t>
    </dgm:pt>
    <dgm:pt modelId="{ADBE8FEF-2CDD-4B91-A9CD-565B640A71C4}" type="sibTrans" cxnId="{291ADF62-2A52-4B83-B90F-500E5D07DBB3}">
      <dgm:prSet/>
      <dgm:spPr/>
      <dgm:t>
        <a:bodyPr/>
        <a:lstStyle/>
        <a:p>
          <a:endParaRPr lang="ru-RU">
            <a:latin typeface="+mj-lt"/>
          </a:endParaRPr>
        </a:p>
      </dgm:t>
    </dgm:pt>
    <dgm:pt modelId="{B8BE88FA-3469-46B2-AF93-AD32CBFCFFEA}">
      <dgm:prSet/>
      <dgm:spPr/>
      <dgm:t>
        <a:bodyPr/>
        <a:lstStyle/>
        <a:p>
          <a:r>
            <a:rPr lang="ru-RU" dirty="0">
              <a:latin typeface="Calibri Light" panose="020F0302020204030204" pitchFamily="34" charset="0"/>
            </a:rPr>
            <a:t>Союзы  успешны, когда основные игроки связаны лично и эмоционально друг с другом и  объединяются вокруг цели партнерства.</a:t>
          </a:r>
        </a:p>
      </dgm:t>
    </dgm:pt>
    <dgm:pt modelId="{5E22A185-F080-44DE-B5FD-A6CBC514DD14}" type="parTrans" cxnId="{62AB2FF2-E5A4-43D2-AA4A-5BDC8A9DEE74}">
      <dgm:prSet/>
      <dgm:spPr/>
      <dgm:t>
        <a:bodyPr/>
        <a:lstStyle/>
        <a:p>
          <a:endParaRPr lang="ru-RU" sz="1100">
            <a:latin typeface="+mj-lt"/>
          </a:endParaRPr>
        </a:p>
      </dgm:t>
    </dgm:pt>
    <dgm:pt modelId="{798D0FCA-BE7C-441B-9BEF-7D2B7ABE4D31}" type="sibTrans" cxnId="{62AB2FF2-E5A4-43D2-AA4A-5BDC8A9DEE74}">
      <dgm:prSet/>
      <dgm:spPr/>
      <dgm:t>
        <a:bodyPr/>
        <a:lstStyle/>
        <a:p>
          <a:endParaRPr lang="ru-RU">
            <a:latin typeface="+mj-lt"/>
          </a:endParaRPr>
        </a:p>
      </dgm:t>
    </dgm:pt>
    <dgm:pt modelId="{8133FA75-CAB5-418C-A114-DC24F1821284}">
      <dgm:prSet/>
      <dgm:spPr/>
      <dgm:t>
        <a:bodyPr/>
        <a:lstStyle/>
        <a:p>
          <a:r>
            <a:rPr lang="ru-RU" dirty="0">
              <a:latin typeface="Calibri Light" panose="020F0302020204030204" pitchFamily="34" charset="0"/>
            </a:rPr>
            <a:t>Все партнеры в союзах должны четко  осознавать, зачем они вступают в партнерство. НКО, в силу присущего им великодушия, могут небрежно отнестись к определению собственных целей и  ожидаемых результатов, лежащих в основе их союзов. Четко определите цель и  ожидаемые результаты сотрудничества.</a:t>
          </a:r>
        </a:p>
      </dgm:t>
    </dgm:pt>
    <dgm:pt modelId="{72AA761A-ABC2-4CCD-9935-C61C0387CE5E}" type="parTrans" cxnId="{FD7E759F-BD34-4A2A-8C75-F3D3995E11E6}">
      <dgm:prSet/>
      <dgm:spPr/>
      <dgm:t>
        <a:bodyPr/>
        <a:lstStyle/>
        <a:p>
          <a:endParaRPr lang="ru-RU" sz="1100">
            <a:latin typeface="+mj-lt"/>
          </a:endParaRPr>
        </a:p>
      </dgm:t>
    </dgm:pt>
    <dgm:pt modelId="{3CC4DF2A-6F85-488E-8F56-1AE34BD74B22}" type="sibTrans" cxnId="{FD7E759F-BD34-4A2A-8C75-F3D3995E11E6}">
      <dgm:prSet/>
      <dgm:spPr/>
      <dgm:t>
        <a:bodyPr/>
        <a:lstStyle/>
        <a:p>
          <a:endParaRPr lang="ru-RU">
            <a:latin typeface="+mj-lt"/>
          </a:endParaRPr>
        </a:p>
      </dgm:t>
    </dgm:pt>
    <dgm:pt modelId="{72A6C5AB-AB08-4A1E-ABC1-D73685B9340A}" type="pres">
      <dgm:prSet presAssocID="{CB1351C1-F473-4CA0-97DD-42D0B9839080}" presName="vert0" presStyleCnt="0">
        <dgm:presLayoutVars>
          <dgm:dir/>
          <dgm:animOne val="branch"/>
          <dgm:animLvl val="lvl"/>
        </dgm:presLayoutVars>
      </dgm:prSet>
      <dgm:spPr/>
    </dgm:pt>
    <dgm:pt modelId="{7C42E9C3-93FB-48E8-B3D2-60A4266F5919}" type="pres">
      <dgm:prSet presAssocID="{1D93828F-6BBF-481D-B4D7-8DB5D20C3F94}" presName="thickLine" presStyleLbl="alignNode1" presStyleIdx="0" presStyleCnt="2"/>
      <dgm:spPr/>
    </dgm:pt>
    <dgm:pt modelId="{D9FCF582-2C31-4145-8603-48785BE5E4C2}" type="pres">
      <dgm:prSet presAssocID="{1D93828F-6BBF-481D-B4D7-8DB5D20C3F94}" presName="horz1" presStyleCnt="0"/>
      <dgm:spPr/>
    </dgm:pt>
    <dgm:pt modelId="{A405B744-FF93-4D70-B574-8019B430C059}" type="pres">
      <dgm:prSet presAssocID="{1D93828F-6BBF-481D-B4D7-8DB5D20C3F94}" presName="tx1" presStyleLbl="revTx" presStyleIdx="0" presStyleCnt="4"/>
      <dgm:spPr/>
    </dgm:pt>
    <dgm:pt modelId="{F3A088CF-2BC5-4670-AA26-23B82AB55670}" type="pres">
      <dgm:prSet presAssocID="{1D93828F-6BBF-481D-B4D7-8DB5D20C3F94}" presName="vert1" presStyleCnt="0"/>
      <dgm:spPr/>
    </dgm:pt>
    <dgm:pt modelId="{5B5C2B0D-8ED3-4AD1-9E6D-A03A344ED9D9}" type="pres">
      <dgm:prSet presAssocID="{B8BE88FA-3469-46B2-AF93-AD32CBFCFFEA}" presName="vertSpace2a" presStyleCnt="0"/>
      <dgm:spPr/>
    </dgm:pt>
    <dgm:pt modelId="{607DEC6A-458B-4284-9FD7-277CA6412EF3}" type="pres">
      <dgm:prSet presAssocID="{B8BE88FA-3469-46B2-AF93-AD32CBFCFFEA}" presName="horz2" presStyleCnt="0"/>
      <dgm:spPr/>
    </dgm:pt>
    <dgm:pt modelId="{1D41613C-6883-4658-9678-2F36C20912B0}" type="pres">
      <dgm:prSet presAssocID="{B8BE88FA-3469-46B2-AF93-AD32CBFCFFEA}" presName="horzSpace2" presStyleCnt="0"/>
      <dgm:spPr/>
    </dgm:pt>
    <dgm:pt modelId="{8B7A590B-1A71-4CA5-B8D6-7E58FCC1297B}" type="pres">
      <dgm:prSet presAssocID="{B8BE88FA-3469-46B2-AF93-AD32CBFCFFEA}" presName="tx2" presStyleLbl="revTx" presStyleIdx="1" presStyleCnt="4"/>
      <dgm:spPr/>
    </dgm:pt>
    <dgm:pt modelId="{896CE2AE-8664-4696-8778-4F18187BB17C}" type="pres">
      <dgm:prSet presAssocID="{B8BE88FA-3469-46B2-AF93-AD32CBFCFFEA}" presName="vert2" presStyleCnt="0"/>
      <dgm:spPr/>
    </dgm:pt>
    <dgm:pt modelId="{552DC696-9733-4109-8F4D-7F5AD36563DB}" type="pres">
      <dgm:prSet presAssocID="{B8BE88FA-3469-46B2-AF93-AD32CBFCFFEA}" presName="thinLine2b" presStyleLbl="callout" presStyleIdx="0" presStyleCnt="2"/>
      <dgm:spPr/>
    </dgm:pt>
    <dgm:pt modelId="{47D09B5F-468B-4336-A404-324F727DD965}" type="pres">
      <dgm:prSet presAssocID="{B8BE88FA-3469-46B2-AF93-AD32CBFCFFEA}" presName="vertSpace2b" presStyleCnt="0"/>
      <dgm:spPr/>
    </dgm:pt>
    <dgm:pt modelId="{92168D31-B04E-41F1-8FAE-333860F3C4F1}" type="pres">
      <dgm:prSet presAssocID="{20B96330-AECA-41B6-B492-6A4E3FDD2436}" presName="thickLine" presStyleLbl="alignNode1" presStyleIdx="1" presStyleCnt="2"/>
      <dgm:spPr/>
    </dgm:pt>
    <dgm:pt modelId="{AB758D9E-EFEF-4013-AD3C-7DFC707E60A2}" type="pres">
      <dgm:prSet presAssocID="{20B96330-AECA-41B6-B492-6A4E3FDD2436}" presName="horz1" presStyleCnt="0"/>
      <dgm:spPr/>
    </dgm:pt>
    <dgm:pt modelId="{EB391822-3837-44AD-8529-F12F148E3436}" type="pres">
      <dgm:prSet presAssocID="{20B96330-AECA-41B6-B492-6A4E3FDD2436}" presName="tx1" presStyleLbl="revTx" presStyleIdx="2" presStyleCnt="4"/>
      <dgm:spPr/>
    </dgm:pt>
    <dgm:pt modelId="{3E1F0D64-28E1-4CF4-B1F2-ED811B50F840}" type="pres">
      <dgm:prSet presAssocID="{20B96330-AECA-41B6-B492-6A4E3FDD2436}" presName="vert1" presStyleCnt="0"/>
      <dgm:spPr/>
    </dgm:pt>
    <dgm:pt modelId="{7AC01D49-0B98-47D4-9FA2-D5B49F6F97FC}" type="pres">
      <dgm:prSet presAssocID="{8133FA75-CAB5-418C-A114-DC24F1821284}" presName="vertSpace2a" presStyleCnt="0"/>
      <dgm:spPr/>
    </dgm:pt>
    <dgm:pt modelId="{E848F46C-772C-4F50-967B-394841A823DD}" type="pres">
      <dgm:prSet presAssocID="{8133FA75-CAB5-418C-A114-DC24F1821284}" presName="horz2" presStyleCnt="0"/>
      <dgm:spPr/>
    </dgm:pt>
    <dgm:pt modelId="{E7FA03CC-FA62-4694-8103-19EF5B91412E}" type="pres">
      <dgm:prSet presAssocID="{8133FA75-CAB5-418C-A114-DC24F1821284}" presName="horzSpace2" presStyleCnt="0"/>
      <dgm:spPr/>
    </dgm:pt>
    <dgm:pt modelId="{D179F930-DB0A-4530-A5D3-44F876B048D5}" type="pres">
      <dgm:prSet presAssocID="{8133FA75-CAB5-418C-A114-DC24F1821284}" presName="tx2" presStyleLbl="revTx" presStyleIdx="3" presStyleCnt="4"/>
      <dgm:spPr/>
    </dgm:pt>
    <dgm:pt modelId="{98C304D4-F817-417C-AB97-8D763EC95E1B}" type="pres">
      <dgm:prSet presAssocID="{8133FA75-CAB5-418C-A114-DC24F1821284}" presName="vert2" presStyleCnt="0"/>
      <dgm:spPr/>
    </dgm:pt>
    <dgm:pt modelId="{7268845E-792C-4C33-8804-BD0CBB1EBA4F}" type="pres">
      <dgm:prSet presAssocID="{8133FA75-CAB5-418C-A114-DC24F1821284}" presName="thinLine2b" presStyleLbl="callout" presStyleIdx="1" presStyleCnt="2"/>
      <dgm:spPr/>
    </dgm:pt>
    <dgm:pt modelId="{76097B27-E895-444D-B762-21AE98BE5716}" type="pres">
      <dgm:prSet presAssocID="{8133FA75-CAB5-418C-A114-DC24F1821284}" presName="vertSpace2b" presStyleCnt="0"/>
      <dgm:spPr/>
    </dgm:pt>
  </dgm:ptLst>
  <dgm:cxnLst>
    <dgm:cxn modelId="{F4738B0B-7A9F-4F99-A2B2-F8973A7A7979}" type="presOf" srcId="{CB1351C1-F473-4CA0-97DD-42D0B9839080}" destId="{72A6C5AB-AB08-4A1E-ABC1-D73685B9340A}" srcOrd="0" destOrd="0" presId="urn:microsoft.com/office/officeart/2008/layout/LinedList"/>
    <dgm:cxn modelId="{2BF15942-CC7E-42E5-9CBE-D0F81EB7D215}" srcId="{CB1351C1-F473-4CA0-97DD-42D0B9839080}" destId="{1D93828F-6BBF-481D-B4D7-8DB5D20C3F94}" srcOrd="0" destOrd="0" parTransId="{8812CD61-9D14-44C6-9C9E-BA93F7582F48}" sibTransId="{F1575144-7C34-4C82-8EB8-9EC1801F3B81}"/>
    <dgm:cxn modelId="{291ADF62-2A52-4B83-B90F-500E5D07DBB3}" srcId="{CB1351C1-F473-4CA0-97DD-42D0B9839080}" destId="{20B96330-AECA-41B6-B492-6A4E3FDD2436}" srcOrd="1" destOrd="0" parTransId="{E59ADD4E-2CBB-4159-8103-9325DDA3CD7D}" sibTransId="{ADBE8FEF-2CDD-4B91-A9CD-565B640A71C4}"/>
    <dgm:cxn modelId="{8CCE514A-5EAB-4AEB-95BB-E85CC6557EA1}" type="presOf" srcId="{20B96330-AECA-41B6-B492-6A4E3FDD2436}" destId="{EB391822-3837-44AD-8529-F12F148E3436}" srcOrd="0" destOrd="0" presId="urn:microsoft.com/office/officeart/2008/layout/LinedList"/>
    <dgm:cxn modelId="{06680181-CF08-43E9-A60D-89AAD6179310}" type="presOf" srcId="{8133FA75-CAB5-418C-A114-DC24F1821284}" destId="{D179F930-DB0A-4530-A5D3-44F876B048D5}" srcOrd="0" destOrd="0" presId="urn:microsoft.com/office/officeart/2008/layout/LinedList"/>
    <dgm:cxn modelId="{4930898B-8C29-40C6-AB80-5B40D9043B26}" type="presOf" srcId="{B8BE88FA-3469-46B2-AF93-AD32CBFCFFEA}" destId="{8B7A590B-1A71-4CA5-B8D6-7E58FCC1297B}" srcOrd="0" destOrd="0" presId="urn:microsoft.com/office/officeart/2008/layout/LinedList"/>
    <dgm:cxn modelId="{FD7E759F-BD34-4A2A-8C75-F3D3995E11E6}" srcId="{20B96330-AECA-41B6-B492-6A4E3FDD2436}" destId="{8133FA75-CAB5-418C-A114-DC24F1821284}" srcOrd="0" destOrd="0" parTransId="{72AA761A-ABC2-4CCD-9935-C61C0387CE5E}" sibTransId="{3CC4DF2A-6F85-488E-8F56-1AE34BD74B22}"/>
    <dgm:cxn modelId="{75D928B6-9457-48C9-AF4A-73E04747BDEF}" type="presOf" srcId="{1D93828F-6BBF-481D-B4D7-8DB5D20C3F94}" destId="{A405B744-FF93-4D70-B574-8019B430C059}" srcOrd="0" destOrd="0" presId="urn:microsoft.com/office/officeart/2008/layout/LinedList"/>
    <dgm:cxn modelId="{62AB2FF2-E5A4-43D2-AA4A-5BDC8A9DEE74}" srcId="{1D93828F-6BBF-481D-B4D7-8DB5D20C3F94}" destId="{B8BE88FA-3469-46B2-AF93-AD32CBFCFFEA}" srcOrd="0" destOrd="0" parTransId="{5E22A185-F080-44DE-B5FD-A6CBC514DD14}" sibTransId="{798D0FCA-BE7C-441B-9BEF-7D2B7ABE4D31}"/>
    <dgm:cxn modelId="{3CC24599-9EBD-48F8-9AA9-801C2C57159E}" type="presParOf" srcId="{72A6C5AB-AB08-4A1E-ABC1-D73685B9340A}" destId="{7C42E9C3-93FB-48E8-B3D2-60A4266F5919}" srcOrd="0" destOrd="0" presId="urn:microsoft.com/office/officeart/2008/layout/LinedList"/>
    <dgm:cxn modelId="{5E42FE5B-7DE6-4141-A64C-F8CE2F6B325C}" type="presParOf" srcId="{72A6C5AB-AB08-4A1E-ABC1-D73685B9340A}" destId="{D9FCF582-2C31-4145-8603-48785BE5E4C2}" srcOrd="1" destOrd="0" presId="urn:microsoft.com/office/officeart/2008/layout/LinedList"/>
    <dgm:cxn modelId="{22A38B97-AEEF-405F-B779-66BBF80A6E3A}" type="presParOf" srcId="{D9FCF582-2C31-4145-8603-48785BE5E4C2}" destId="{A405B744-FF93-4D70-B574-8019B430C059}" srcOrd="0" destOrd="0" presId="urn:microsoft.com/office/officeart/2008/layout/LinedList"/>
    <dgm:cxn modelId="{5D78A7CB-ECEF-4AD7-8FC9-CE3DF35D8198}" type="presParOf" srcId="{D9FCF582-2C31-4145-8603-48785BE5E4C2}" destId="{F3A088CF-2BC5-4670-AA26-23B82AB55670}" srcOrd="1" destOrd="0" presId="urn:microsoft.com/office/officeart/2008/layout/LinedList"/>
    <dgm:cxn modelId="{3902C263-92BA-4EE2-85B1-A7C5DFC5B825}" type="presParOf" srcId="{F3A088CF-2BC5-4670-AA26-23B82AB55670}" destId="{5B5C2B0D-8ED3-4AD1-9E6D-A03A344ED9D9}" srcOrd="0" destOrd="0" presId="urn:microsoft.com/office/officeart/2008/layout/LinedList"/>
    <dgm:cxn modelId="{A58506FF-C515-4970-BDB7-378280F633D8}" type="presParOf" srcId="{F3A088CF-2BC5-4670-AA26-23B82AB55670}" destId="{607DEC6A-458B-4284-9FD7-277CA6412EF3}" srcOrd="1" destOrd="0" presId="urn:microsoft.com/office/officeart/2008/layout/LinedList"/>
    <dgm:cxn modelId="{3C10E1A4-C9F5-4F86-BAAC-B260E129D5DD}" type="presParOf" srcId="{607DEC6A-458B-4284-9FD7-277CA6412EF3}" destId="{1D41613C-6883-4658-9678-2F36C20912B0}" srcOrd="0" destOrd="0" presId="urn:microsoft.com/office/officeart/2008/layout/LinedList"/>
    <dgm:cxn modelId="{8F587F60-1273-4B9B-BC23-42ED5356596C}" type="presParOf" srcId="{607DEC6A-458B-4284-9FD7-277CA6412EF3}" destId="{8B7A590B-1A71-4CA5-B8D6-7E58FCC1297B}" srcOrd="1" destOrd="0" presId="urn:microsoft.com/office/officeart/2008/layout/LinedList"/>
    <dgm:cxn modelId="{18FBCCFA-372A-477F-9716-9D6DB7F19BDA}" type="presParOf" srcId="{607DEC6A-458B-4284-9FD7-277CA6412EF3}" destId="{896CE2AE-8664-4696-8778-4F18187BB17C}" srcOrd="2" destOrd="0" presId="urn:microsoft.com/office/officeart/2008/layout/LinedList"/>
    <dgm:cxn modelId="{A77C0F42-64CA-44CD-B61F-5245F229DD60}" type="presParOf" srcId="{F3A088CF-2BC5-4670-AA26-23B82AB55670}" destId="{552DC696-9733-4109-8F4D-7F5AD36563DB}" srcOrd="2" destOrd="0" presId="urn:microsoft.com/office/officeart/2008/layout/LinedList"/>
    <dgm:cxn modelId="{BBFE323C-C1C6-47FA-A8ED-122B438DE3D1}" type="presParOf" srcId="{F3A088CF-2BC5-4670-AA26-23B82AB55670}" destId="{47D09B5F-468B-4336-A404-324F727DD965}" srcOrd="3" destOrd="0" presId="urn:microsoft.com/office/officeart/2008/layout/LinedList"/>
    <dgm:cxn modelId="{727FF6A0-B9D1-4E05-A249-DDDBB3A4A076}" type="presParOf" srcId="{72A6C5AB-AB08-4A1E-ABC1-D73685B9340A}" destId="{92168D31-B04E-41F1-8FAE-333860F3C4F1}" srcOrd="2" destOrd="0" presId="urn:microsoft.com/office/officeart/2008/layout/LinedList"/>
    <dgm:cxn modelId="{1C5D3AC9-B51C-4B0D-9547-C9262061B003}" type="presParOf" srcId="{72A6C5AB-AB08-4A1E-ABC1-D73685B9340A}" destId="{AB758D9E-EFEF-4013-AD3C-7DFC707E60A2}" srcOrd="3" destOrd="0" presId="urn:microsoft.com/office/officeart/2008/layout/LinedList"/>
    <dgm:cxn modelId="{0EE9402A-5CD2-4AAD-BED4-1DB566010E55}" type="presParOf" srcId="{AB758D9E-EFEF-4013-AD3C-7DFC707E60A2}" destId="{EB391822-3837-44AD-8529-F12F148E3436}" srcOrd="0" destOrd="0" presId="urn:microsoft.com/office/officeart/2008/layout/LinedList"/>
    <dgm:cxn modelId="{1277582A-AECE-4708-9619-1CA95F7FB985}" type="presParOf" srcId="{AB758D9E-EFEF-4013-AD3C-7DFC707E60A2}" destId="{3E1F0D64-28E1-4CF4-B1F2-ED811B50F840}" srcOrd="1" destOrd="0" presId="urn:microsoft.com/office/officeart/2008/layout/LinedList"/>
    <dgm:cxn modelId="{CFE73279-EF95-4ECF-9D61-F8DEFA400DF6}" type="presParOf" srcId="{3E1F0D64-28E1-4CF4-B1F2-ED811B50F840}" destId="{7AC01D49-0B98-47D4-9FA2-D5B49F6F97FC}" srcOrd="0" destOrd="0" presId="urn:microsoft.com/office/officeart/2008/layout/LinedList"/>
    <dgm:cxn modelId="{BD5473B9-E7AC-42C1-9085-AD061601242C}" type="presParOf" srcId="{3E1F0D64-28E1-4CF4-B1F2-ED811B50F840}" destId="{E848F46C-772C-4F50-967B-394841A823DD}" srcOrd="1" destOrd="0" presId="urn:microsoft.com/office/officeart/2008/layout/LinedList"/>
    <dgm:cxn modelId="{CE12B536-BA17-49D1-8418-E9327B9F51CA}" type="presParOf" srcId="{E848F46C-772C-4F50-967B-394841A823DD}" destId="{E7FA03CC-FA62-4694-8103-19EF5B91412E}" srcOrd="0" destOrd="0" presId="urn:microsoft.com/office/officeart/2008/layout/LinedList"/>
    <dgm:cxn modelId="{53832D17-67FE-407D-BF96-5C1213D92B3D}" type="presParOf" srcId="{E848F46C-772C-4F50-967B-394841A823DD}" destId="{D179F930-DB0A-4530-A5D3-44F876B048D5}" srcOrd="1" destOrd="0" presId="urn:microsoft.com/office/officeart/2008/layout/LinedList"/>
    <dgm:cxn modelId="{5845FB2B-1370-4CEC-BA7E-BC253201FB50}" type="presParOf" srcId="{E848F46C-772C-4F50-967B-394841A823DD}" destId="{98C304D4-F817-417C-AB97-8D763EC95E1B}" srcOrd="2" destOrd="0" presId="urn:microsoft.com/office/officeart/2008/layout/LinedList"/>
    <dgm:cxn modelId="{4057BC58-6100-4D54-85EA-7ABD92814301}" type="presParOf" srcId="{3E1F0D64-28E1-4CF4-B1F2-ED811B50F840}" destId="{7268845E-792C-4C33-8804-BD0CBB1EBA4F}" srcOrd="2" destOrd="0" presId="urn:microsoft.com/office/officeart/2008/layout/LinedList"/>
    <dgm:cxn modelId="{562E2657-5840-41FA-A0E1-BAE70A6CBE7A}" type="presParOf" srcId="{3E1F0D64-28E1-4CF4-B1F2-ED811B50F840}" destId="{76097B27-E895-444D-B762-21AE98BE5716}" srcOrd="3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CB1351C1-F473-4CA0-97DD-42D0B9839080}" type="doc">
      <dgm:prSet loTypeId="urn:microsoft.com/office/officeart/2008/layout/LinedList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540E498-FB49-4688-86A2-D8255934AAE0}">
      <dgm:prSet/>
      <dgm:spPr/>
      <dgm:t>
        <a:bodyPr/>
        <a:lstStyle/>
        <a:p>
          <a:r>
            <a:rPr lang="ru-RU" b="1" dirty="0" err="1">
              <a:latin typeface="Calibri Light" panose="020F0302020204030204" pitchFamily="34" charset="0"/>
            </a:rPr>
            <a:t>Congruency</a:t>
          </a:r>
          <a:r>
            <a:rPr lang="ru-RU" b="1" dirty="0">
              <a:latin typeface="Calibri Light" panose="020F0302020204030204" pitchFamily="34" charset="0"/>
            </a:rPr>
            <a:t> </a:t>
          </a:r>
          <a:r>
            <a:rPr lang="ru-RU" b="1" dirty="0" err="1">
              <a:latin typeface="Calibri Light" panose="020F0302020204030204" pitchFamily="34" charset="0"/>
            </a:rPr>
            <a:t>of</a:t>
          </a:r>
          <a:r>
            <a:rPr lang="ru-RU" b="1" dirty="0">
              <a:latin typeface="Calibri Light" panose="020F0302020204030204" pitchFamily="34" charset="0"/>
            </a:rPr>
            <a:t> </a:t>
          </a:r>
          <a:r>
            <a:rPr lang="ru-RU" b="1" dirty="0" err="1">
              <a:latin typeface="Calibri Light" panose="020F0302020204030204" pitchFamily="34" charset="0"/>
            </a:rPr>
            <a:t>mission</a:t>
          </a:r>
          <a:r>
            <a:rPr lang="ru-RU" b="1" dirty="0">
              <a:latin typeface="Calibri Light" panose="020F0302020204030204" pitchFamily="34" charset="0"/>
            </a:rPr>
            <a:t>, </a:t>
          </a:r>
          <a:r>
            <a:rPr lang="ru-RU" b="1" dirty="0" err="1">
              <a:latin typeface="Calibri Light" panose="020F0302020204030204" pitchFamily="34" charset="0"/>
            </a:rPr>
            <a:t>strategy</a:t>
          </a:r>
          <a:r>
            <a:rPr lang="ru-RU" b="1" dirty="0">
              <a:latin typeface="Calibri Light" panose="020F0302020204030204" pitchFamily="34" charset="0"/>
            </a:rPr>
            <a:t>, </a:t>
          </a:r>
          <a:r>
            <a:rPr lang="ru-RU" b="1" dirty="0" err="1">
              <a:latin typeface="Calibri Light" panose="020F0302020204030204" pitchFamily="34" charset="0"/>
            </a:rPr>
            <a:t>and</a:t>
          </a:r>
          <a:r>
            <a:rPr lang="ru-RU" b="1" dirty="0">
              <a:latin typeface="Calibri Light" panose="020F0302020204030204" pitchFamily="34" charset="0"/>
            </a:rPr>
            <a:t> </a:t>
          </a:r>
          <a:r>
            <a:rPr lang="ru-RU" b="1" dirty="0" err="1">
              <a:latin typeface="Calibri Light" panose="020F0302020204030204" pitchFamily="34" charset="0"/>
            </a:rPr>
            <a:t>values</a:t>
          </a:r>
          <a:r>
            <a:rPr lang="ru-RU" b="1" dirty="0">
              <a:latin typeface="Calibri Light" panose="020F0302020204030204" pitchFamily="34" charset="0"/>
            </a:rPr>
            <a:t>.</a:t>
          </a:r>
          <a:endParaRPr lang="ru-RU" dirty="0">
            <a:latin typeface="Calibri Light" panose="020F0302020204030204" pitchFamily="34" charset="0"/>
          </a:endParaRPr>
        </a:p>
      </dgm:t>
    </dgm:pt>
    <dgm:pt modelId="{CF013808-4991-497E-AC0E-084890A901C5}" type="parTrans" cxnId="{2625A528-D14B-4245-B7BF-9C8B602109EF}">
      <dgm:prSet/>
      <dgm:spPr/>
      <dgm:t>
        <a:bodyPr/>
        <a:lstStyle/>
        <a:p>
          <a:endParaRPr lang="ru-RU" sz="1100">
            <a:latin typeface="+mj-lt"/>
          </a:endParaRPr>
        </a:p>
      </dgm:t>
    </dgm:pt>
    <dgm:pt modelId="{2A12B6D1-DB46-49DA-B103-805CB82DA1B3}" type="sibTrans" cxnId="{2625A528-D14B-4245-B7BF-9C8B602109EF}">
      <dgm:prSet/>
      <dgm:spPr/>
      <dgm:t>
        <a:bodyPr/>
        <a:lstStyle/>
        <a:p>
          <a:endParaRPr lang="ru-RU">
            <a:latin typeface="+mj-lt"/>
          </a:endParaRPr>
        </a:p>
      </dgm:t>
    </dgm:pt>
    <dgm:pt modelId="{5CD6D8AF-F8E7-4534-B50B-30EAD6F82E1E}">
      <dgm:prSet/>
      <dgm:spPr/>
      <dgm:t>
        <a:bodyPr/>
        <a:lstStyle/>
        <a:p>
          <a:r>
            <a:rPr lang="ru-RU" b="1" dirty="0" err="1">
              <a:latin typeface="Calibri Light" panose="020F0302020204030204" pitchFamily="34" charset="0"/>
            </a:rPr>
            <a:t>Creation</a:t>
          </a:r>
          <a:r>
            <a:rPr lang="ru-RU" b="1" dirty="0">
              <a:latin typeface="Calibri Light" panose="020F0302020204030204" pitchFamily="34" charset="0"/>
            </a:rPr>
            <a:t> </a:t>
          </a:r>
          <a:r>
            <a:rPr lang="ru-RU" b="1" dirty="0" err="1">
              <a:latin typeface="Calibri Light" panose="020F0302020204030204" pitchFamily="34" charset="0"/>
            </a:rPr>
            <a:t>of</a:t>
          </a:r>
          <a:r>
            <a:rPr lang="ru-RU" b="1" dirty="0">
              <a:latin typeface="Calibri Light" panose="020F0302020204030204" pitchFamily="34" charset="0"/>
            </a:rPr>
            <a:t> </a:t>
          </a:r>
          <a:r>
            <a:rPr lang="ru-RU" b="1" dirty="0" err="1">
              <a:latin typeface="Calibri Light" panose="020F0302020204030204" pitchFamily="34" charset="0"/>
            </a:rPr>
            <a:t>value</a:t>
          </a:r>
          <a:r>
            <a:rPr lang="ru-RU" b="1" dirty="0">
              <a:latin typeface="Calibri Light" panose="020F0302020204030204" pitchFamily="34" charset="0"/>
            </a:rPr>
            <a:t>. Создание стоимости. </a:t>
          </a:r>
        </a:p>
      </dgm:t>
    </dgm:pt>
    <dgm:pt modelId="{7789F0D2-14A0-40F2-916D-0C16F4057567}" type="parTrans" cxnId="{C472B2CB-A9D4-4B9E-B7B1-5626A5784AA3}">
      <dgm:prSet/>
      <dgm:spPr/>
      <dgm:t>
        <a:bodyPr/>
        <a:lstStyle/>
        <a:p>
          <a:endParaRPr lang="ru-RU" sz="1100">
            <a:latin typeface="+mj-lt"/>
          </a:endParaRPr>
        </a:p>
      </dgm:t>
    </dgm:pt>
    <dgm:pt modelId="{4997C435-80DC-4A51-AD04-F790CADFD2E2}" type="sibTrans" cxnId="{C472B2CB-A9D4-4B9E-B7B1-5626A5784AA3}">
      <dgm:prSet/>
      <dgm:spPr/>
      <dgm:t>
        <a:bodyPr/>
        <a:lstStyle/>
        <a:p>
          <a:endParaRPr lang="ru-RU">
            <a:latin typeface="+mj-lt"/>
          </a:endParaRPr>
        </a:p>
      </dgm:t>
    </dgm:pt>
    <dgm:pt modelId="{4D4F7CC6-C9B7-44E5-AFFE-04C9CF84DE02}">
      <dgm:prSet/>
      <dgm:spPr/>
      <dgm:t>
        <a:bodyPr/>
        <a:lstStyle/>
        <a:p>
          <a:r>
            <a:rPr lang="ru-RU" dirty="0">
              <a:latin typeface="Calibri Light" panose="020F0302020204030204" pitchFamily="34" charset="0"/>
            </a:rPr>
            <a:t>Согласованность миссии, стратегии  и ценностей. Партнерские организации должны помнить  об этих ключевых  компонентах и осознавать, в чем совпадают их миссии, стратегии и ценности. Чем  они ближе, тем больший потенциал могут извлечь из этих отношений все стороны.  </a:t>
          </a:r>
        </a:p>
      </dgm:t>
    </dgm:pt>
    <dgm:pt modelId="{E963C0B9-95D5-4D62-B311-8FD3248BBA67}" type="parTrans" cxnId="{22AA09BE-48B6-499C-9F48-8928E1BE8AFF}">
      <dgm:prSet/>
      <dgm:spPr/>
      <dgm:t>
        <a:bodyPr/>
        <a:lstStyle/>
        <a:p>
          <a:endParaRPr lang="ru-RU" sz="1100">
            <a:latin typeface="+mj-lt"/>
          </a:endParaRPr>
        </a:p>
      </dgm:t>
    </dgm:pt>
    <dgm:pt modelId="{995A253C-2D1F-4041-BAF3-F65BB04FD68E}" type="sibTrans" cxnId="{22AA09BE-48B6-499C-9F48-8928E1BE8AFF}">
      <dgm:prSet/>
      <dgm:spPr/>
      <dgm:t>
        <a:bodyPr/>
        <a:lstStyle/>
        <a:p>
          <a:endParaRPr lang="ru-RU">
            <a:latin typeface="+mj-lt"/>
          </a:endParaRPr>
        </a:p>
      </dgm:t>
    </dgm:pt>
    <dgm:pt modelId="{E112020D-AB18-496A-9A60-3136C40A11A3}">
      <dgm:prSet/>
      <dgm:spPr/>
      <dgm:t>
        <a:bodyPr/>
        <a:lstStyle/>
        <a:p>
          <a:r>
            <a:rPr lang="ru-RU" dirty="0">
              <a:latin typeface="Calibri Light" panose="020F0302020204030204" pitchFamily="34" charset="0"/>
            </a:rPr>
            <a:t>Стоимость подразумевает отнюдь не  только деньги. Остин говорит о мобилизации и сочетании разнообразных ресурсов  и возможностей для извлечения прибыли всеми партнерами и обеспечения  социальной ценности для общества.</a:t>
          </a:r>
        </a:p>
      </dgm:t>
    </dgm:pt>
    <dgm:pt modelId="{934D5004-1F19-4A17-BC6B-D31CCAD5931E}" type="parTrans" cxnId="{7C3971B6-6AD5-4A74-8797-54C17D4FB6DD}">
      <dgm:prSet/>
      <dgm:spPr/>
      <dgm:t>
        <a:bodyPr/>
        <a:lstStyle/>
        <a:p>
          <a:endParaRPr lang="ru-RU" sz="1100">
            <a:latin typeface="+mj-lt"/>
          </a:endParaRPr>
        </a:p>
      </dgm:t>
    </dgm:pt>
    <dgm:pt modelId="{EA9473E5-5062-4E1C-8C63-97E5212D92F5}" type="sibTrans" cxnId="{7C3971B6-6AD5-4A74-8797-54C17D4FB6DD}">
      <dgm:prSet/>
      <dgm:spPr/>
      <dgm:t>
        <a:bodyPr/>
        <a:lstStyle/>
        <a:p>
          <a:endParaRPr lang="ru-RU">
            <a:latin typeface="+mj-lt"/>
          </a:endParaRPr>
        </a:p>
      </dgm:t>
    </dgm:pt>
    <dgm:pt modelId="{72A6C5AB-AB08-4A1E-ABC1-D73685B9340A}" type="pres">
      <dgm:prSet presAssocID="{CB1351C1-F473-4CA0-97DD-42D0B9839080}" presName="vert0" presStyleCnt="0">
        <dgm:presLayoutVars>
          <dgm:dir/>
          <dgm:animOne val="branch"/>
          <dgm:animLvl val="lvl"/>
        </dgm:presLayoutVars>
      </dgm:prSet>
      <dgm:spPr/>
    </dgm:pt>
    <dgm:pt modelId="{BA813A1F-8288-4B1F-BE9D-557B64C8B38E}" type="pres">
      <dgm:prSet presAssocID="{0540E498-FB49-4688-86A2-D8255934AAE0}" presName="thickLine" presStyleLbl="alignNode1" presStyleIdx="0" presStyleCnt="2"/>
      <dgm:spPr/>
    </dgm:pt>
    <dgm:pt modelId="{11ED2AE1-6455-4108-A8B3-EFB554D90077}" type="pres">
      <dgm:prSet presAssocID="{0540E498-FB49-4688-86A2-D8255934AAE0}" presName="horz1" presStyleCnt="0"/>
      <dgm:spPr/>
    </dgm:pt>
    <dgm:pt modelId="{4C28D82C-3C7D-407C-8750-5A9E71DF5DDE}" type="pres">
      <dgm:prSet presAssocID="{0540E498-FB49-4688-86A2-D8255934AAE0}" presName="tx1" presStyleLbl="revTx" presStyleIdx="0" presStyleCnt="4"/>
      <dgm:spPr/>
    </dgm:pt>
    <dgm:pt modelId="{C9B09A8A-0187-4F3B-9F0E-0D03B1597D37}" type="pres">
      <dgm:prSet presAssocID="{0540E498-FB49-4688-86A2-D8255934AAE0}" presName="vert1" presStyleCnt="0"/>
      <dgm:spPr/>
    </dgm:pt>
    <dgm:pt modelId="{C6C84973-7A4C-40ED-A6B3-FCB94B7077F5}" type="pres">
      <dgm:prSet presAssocID="{4D4F7CC6-C9B7-44E5-AFFE-04C9CF84DE02}" presName="vertSpace2a" presStyleCnt="0"/>
      <dgm:spPr/>
    </dgm:pt>
    <dgm:pt modelId="{739AFA9C-0670-47F0-AD11-3C1AF48D6A8D}" type="pres">
      <dgm:prSet presAssocID="{4D4F7CC6-C9B7-44E5-AFFE-04C9CF84DE02}" presName="horz2" presStyleCnt="0"/>
      <dgm:spPr/>
    </dgm:pt>
    <dgm:pt modelId="{0B3BC9D2-A998-46E1-9119-D6F438C3BD61}" type="pres">
      <dgm:prSet presAssocID="{4D4F7CC6-C9B7-44E5-AFFE-04C9CF84DE02}" presName="horzSpace2" presStyleCnt="0"/>
      <dgm:spPr/>
    </dgm:pt>
    <dgm:pt modelId="{35C951F3-4EF6-416D-8E0A-A249697EBA4D}" type="pres">
      <dgm:prSet presAssocID="{4D4F7CC6-C9B7-44E5-AFFE-04C9CF84DE02}" presName="tx2" presStyleLbl="revTx" presStyleIdx="1" presStyleCnt="4"/>
      <dgm:spPr/>
    </dgm:pt>
    <dgm:pt modelId="{4442A96E-2CBD-436F-96DC-D327585E4BC7}" type="pres">
      <dgm:prSet presAssocID="{4D4F7CC6-C9B7-44E5-AFFE-04C9CF84DE02}" presName="vert2" presStyleCnt="0"/>
      <dgm:spPr/>
    </dgm:pt>
    <dgm:pt modelId="{49E810D4-D3FF-414F-9035-A85467FCC305}" type="pres">
      <dgm:prSet presAssocID="{4D4F7CC6-C9B7-44E5-AFFE-04C9CF84DE02}" presName="thinLine2b" presStyleLbl="callout" presStyleIdx="0" presStyleCnt="2"/>
      <dgm:spPr/>
    </dgm:pt>
    <dgm:pt modelId="{92E21470-364F-46CA-9F9A-96BEFCA06136}" type="pres">
      <dgm:prSet presAssocID="{4D4F7CC6-C9B7-44E5-AFFE-04C9CF84DE02}" presName="vertSpace2b" presStyleCnt="0"/>
      <dgm:spPr/>
    </dgm:pt>
    <dgm:pt modelId="{4E17E5D6-ABCA-4EDB-8EC4-9F5DC9FFD8B4}" type="pres">
      <dgm:prSet presAssocID="{5CD6D8AF-F8E7-4534-B50B-30EAD6F82E1E}" presName="thickLine" presStyleLbl="alignNode1" presStyleIdx="1" presStyleCnt="2"/>
      <dgm:spPr/>
    </dgm:pt>
    <dgm:pt modelId="{755C4424-4EC9-46E0-8342-AF855DDFE7B7}" type="pres">
      <dgm:prSet presAssocID="{5CD6D8AF-F8E7-4534-B50B-30EAD6F82E1E}" presName="horz1" presStyleCnt="0"/>
      <dgm:spPr/>
    </dgm:pt>
    <dgm:pt modelId="{3381FC05-C2ED-4E39-9520-A8F7B903F5B0}" type="pres">
      <dgm:prSet presAssocID="{5CD6D8AF-F8E7-4534-B50B-30EAD6F82E1E}" presName="tx1" presStyleLbl="revTx" presStyleIdx="2" presStyleCnt="4"/>
      <dgm:spPr/>
    </dgm:pt>
    <dgm:pt modelId="{F1D33268-0730-4D2F-957D-FCC6B733A58F}" type="pres">
      <dgm:prSet presAssocID="{5CD6D8AF-F8E7-4534-B50B-30EAD6F82E1E}" presName="vert1" presStyleCnt="0"/>
      <dgm:spPr/>
    </dgm:pt>
    <dgm:pt modelId="{40C5BAE1-3E05-47F5-B441-EAAC68636DC2}" type="pres">
      <dgm:prSet presAssocID="{E112020D-AB18-496A-9A60-3136C40A11A3}" presName="vertSpace2a" presStyleCnt="0"/>
      <dgm:spPr/>
    </dgm:pt>
    <dgm:pt modelId="{18ED5C73-369D-4A1E-ACF4-8913239B4159}" type="pres">
      <dgm:prSet presAssocID="{E112020D-AB18-496A-9A60-3136C40A11A3}" presName="horz2" presStyleCnt="0"/>
      <dgm:spPr/>
    </dgm:pt>
    <dgm:pt modelId="{5997899B-0A7A-4C1E-AB11-F6AA98DA4329}" type="pres">
      <dgm:prSet presAssocID="{E112020D-AB18-496A-9A60-3136C40A11A3}" presName="horzSpace2" presStyleCnt="0"/>
      <dgm:spPr/>
    </dgm:pt>
    <dgm:pt modelId="{DB5D4A2E-FD9D-4B88-B81C-5370D121B89F}" type="pres">
      <dgm:prSet presAssocID="{E112020D-AB18-496A-9A60-3136C40A11A3}" presName="tx2" presStyleLbl="revTx" presStyleIdx="3" presStyleCnt="4"/>
      <dgm:spPr/>
    </dgm:pt>
    <dgm:pt modelId="{E8F24818-5397-424F-8B0D-1F0EBD7E203F}" type="pres">
      <dgm:prSet presAssocID="{E112020D-AB18-496A-9A60-3136C40A11A3}" presName="vert2" presStyleCnt="0"/>
      <dgm:spPr/>
    </dgm:pt>
    <dgm:pt modelId="{90C57A19-C730-44C6-90A5-DD2776A82E64}" type="pres">
      <dgm:prSet presAssocID="{E112020D-AB18-496A-9A60-3136C40A11A3}" presName="thinLine2b" presStyleLbl="callout" presStyleIdx="1" presStyleCnt="2"/>
      <dgm:spPr/>
    </dgm:pt>
    <dgm:pt modelId="{C9A14820-6F8B-4232-A838-0BFC5C01F3F0}" type="pres">
      <dgm:prSet presAssocID="{E112020D-AB18-496A-9A60-3136C40A11A3}" presName="vertSpace2b" presStyleCnt="0"/>
      <dgm:spPr/>
    </dgm:pt>
  </dgm:ptLst>
  <dgm:cxnLst>
    <dgm:cxn modelId="{82DD9B03-D32D-4629-8B2E-19650A5AE058}" type="presOf" srcId="{E112020D-AB18-496A-9A60-3136C40A11A3}" destId="{DB5D4A2E-FD9D-4B88-B81C-5370D121B89F}" srcOrd="0" destOrd="0" presId="urn:microsoft.com/office/officeart/2008/layout/LinedList"/>
    <dgm:cxn modelId="{F4738B0B-7A9F-4F99-A2B2-F8973A7A7979}" type="presOf" srcId="{CB1351C1-F473-4CA0-97DD-42D0B9839080}" destId="{72A6C5AB-AB08-4A1E-ABC1-D73685B9340A}" srcOrd="0" destOrd="0" presId="urn:microsoft.com/office/officeart/2008/layout/LinedList"/>
    <dgm:cxn modelId="{BCF7A521-71DC-40FE-9358-9698F03A1E05}" type="presOf" srcId="{5CD6D8AF-F8E7-4534-B50B-30EAD6F82E1E}" destId="{3381FC05-C2ED-4E39-9520-A8F7B903F5B0}" srcOrd="0" destOrd="0" presId="urn:microsoft.com/office/officeart/2008/layout/LinedList"/>
    <dgm:cxn modelId="{2625A528-D14B-4245-B7BF-9C8B602109EF}" srcId="{CB1351C1-F473-4CA0-97DD-42D0B9839080}" destId="{0540E498-FB49-4688-86A2-D8255934AAE0}" srcOrd="0" destOrd="0" parTransId="{CF013808-4991-497E-AC0E-084890A901C5}" sibTransId="{2A12B6D1-DB46-49DA-B103-805CB82DA1B3}"/>
    <dgm:cxn modelId="{78624861-6A85-41D7-9861-990B3A3E9974}" type="presOf" srcId="{0540E498-FB49-4688-86A2-D8255934AAE0}" destId="{4C28D82C-3C7D-407C-8750-5A9E71DF5DDE}" srcOrd="0" destOrd="0" presId="urn:microsoft.com/office/officeart/2008/layout/LinedList"/>
    <dgm:cxn modelId="{3048E3AD-D05C-47EC-A1C5-9877679E122E}" type="presOf" srcId="{4D4F7CC6-C9B7-44E5-AFFE-04C9CF84DE02}" destId="{35C951F3-4EF6-416D-8E0A-A249697EBA4D}" srcOrd="0" destOrd="0" presId="urn:microsoft.com/office/officeart/2008/layout/LinedList"/>
    <dgm:cxn modelId="{7C3971B6-6AD5-4A74-8797-54C17D4FB6DD}" srcId="{5CD6D8AF-F8E7-4534-B50B-30EAD6F82E1E}" destId="{E112020D-AB18-496A-9A60-3136C40A11A3}" srcOrd="0" destOrd="0" parTransId="{934D5004-1F19-4A17-BC6B-D31CCAD5931E}" sibTransId="{EA9473E5-5062-4E1C-8C63-97E5212D92F5}"/>
    <dgm:cxn modelId="{22AA09BE-48B6-499C-9F48-8928E1BE8AFF}" srcId="{0540E498-FB49-4688-86A2-D8255934AAE0}" destId="{4D4F7CC6-C9B7-44E5-AFFE-04C9CF84DE02}" srcOrd="0" destOrd="0" parTransId="{E963C0B9-95D5-4D62-B311-8FD3248BBA67}" sibTransId="{995A253C-2D1F-4041-BAF3-F65BB04FD68E}"/>
    <dgm:cxn modelId="{C472B2CB-A9D4-4B9E-B7B1-5626A5784AA3}" srcId="{CB1351C1-F473-4CA0-97DD-42D0B9839080}" destId="{5CD6D8AF-F8E7-4534-B50B-30EAD6F82E1E}" srcOrd="1" destOrd="0" parTransId="{7789F0D2-14A0-40F2-916D-0C16F4057567}" sibTransId="{4997C435-80DC-4A51-AD04-F790CADFD2E2}"/>
    <dgm:cxn modelId="{031093F6-939E-4133-9549-D628258C7101}" type="presParOf" srcId="{72A6C5AB-AB08-4A1E-ABC1-D73685B9340A}" destId="{BA813A1F-8288-4B1F-BE9D-557B64C8B38E}" srcOrd="0" destOrd="0" presId="urn:microsoft.com/office/officeart/2008/layout/LinedList"/>
    <dgm:cxn modelId="{C6E2E26E-F1C9-412D-945C-C8C60602F340}" type="presParOf" srcId="{72A6C5AB-AB08-4A1E-ABC1-D73685B9340A}" destId="{11ED2AE1-6455-4108-A8B3-EFB554D90077}" srcOrd="1" destOrd="0" presId="urn:microsoft.com/office/officeart/2008/layout/LinedList"/>
    <dgm:cxn modelId="{1710D82B-C009-4DF4-8B82-EFE8459C254B}" type="presParOf" srcId="{11ED2AE1-6455-4108-A8B3-EFB554D90077}" destId="{4C28D82C-3C7D-407C-8750-5A9E71DF5DDE}" srcOrd="0" destOrd="0" presId="urn:microsoft.com/office/officeart/2008/layout/LinedList"/>
    <dgm:cxn modelId="{D2B556AE-92B5-444A-96C5-16A821F9C723}" type="presParOf" srcId="{11ED2AE1-6455-4108-A8B3-EFB554D90077}" destId="{C9B09A8A-0187-4F3B-9F0E-0D03B1597D37}" srcOrd="1" destOrd="0" presId="urn:microsoft.com/office/officeart/2008/layout/LinedList"/>
    <dgm:cxn modelId="{2DBDFF37-5E00-476C-A32E-265D718FEBA0}" type="presParOf" srcId="{C9B09A8A-0187-4F3B-9F0E-0D03B1597D37}" destId="{C6C84973-7A4C-40ED-A6B3-FCB94B7077F5}" srcOrd="0" destOrd="0" presId="urn:microsoft.com/office/officeart/2008/layout/LinedList"/>
    <dgm:cxn modelId="{5A291395-0608-478F-A321-ADB2160212E1}" type="presParOf" srcId="{C9B09A8A-0187-4F3B-9F0E-0D03B1597D37}" destId="{739AFA9C-0670-47F0-AD11-3C1AF48D6A8D}" srcOrd="1" destOrd="0" presId="urn:microsoft.com/office/officeart/2008/layout/LinedList"/>
    <dgm:cxn modelId="{4D6A1FC0-1B41-4893-80AD-BED482FF6E8E}" type="presParOf" srcId="{739AFA9C-0670-47F0-AD11-3C1AF48D6A8D}" destId="{0B3BC9D2-A998-46E1-9119-D6F438C3BD61}" srcOrd="0" destOrd="0" presId="urn:microsoft.com/office/officeart/2008/layout/LinedList"/>
    <dgm:cxn modelId="{9B6161AE-7937-4405-A649-6FEF5837F7ED}" type="presParOf" srcId="{739AFA9C-0670-47F0-AD11-3C1AF48D6A8D}" destId="{35C951F3-4EF6-416D-8E0A-A249697EBA4D}" srcOrd="1" destOrd="0" presId="urn:microsoft.com/office/officeart/2008/layout/LinedList"/>
    <dgm:cxn modelId="{373FA8A6-14D0-4405-A837-FB67FD46EC8B}" type="presParOf" srcId="{739AFA9C-0670-47F0-AD11-3C1AF48D6A8D}" destId="{4442A96E-2CBD-436F-96DC-D327585E4BC7}" srcOrd="2" destOrd="0" presId="urn:microsoft.com/office/officeart/2008/layout/LinedList"/>
    <dgm:cxn modelId="{7B8D3A32-8F23-48AB-9FE3-FC3389F3F6D3}" type="presParOf" srcId="{C9B09A8A-0187-4F3B-9F0E-0D03B1597D37}" destId="{49E810D4-D3FF-414F-9035-A85467FCC305}" srcOrd="2" destOrd="0" presId="urn:microsoft.com/office/officeart/2008/layout/LinedList"/>
    <dgm:cxn modelId="{B5E2EC9D-C9BB-4A4F-B60B-3FA362511136}" type="presParOf" srcId="{C9B09A8A-0187-4F3B-9F0E-0D03B1597D37}" destId="{92E21470-364F-46CA-9F9A-96BEFCA06136}" srcOrd="3" destOrd="0" presId="urn:microsoft.com/office/officeart/2008/layout/LinedList"/>
    <dgm:cxn modelId="{5E3254FD-9764-448E-8F13-E7801168A8F7}" type="presParOf" srcId="{72A6C5AB-AB08-4A1E-ABC1-D73685B9340A}" destId="{4E17E5D6-ABCA-4EDB-8EC4-9F5DC9FFD8B4}" srcOrd="2" destOrd="0" presId="urn:microsoft.com/office/officeart/2008/layout/LinedList"/>
    <dgm:cxn modelId="{E038751D-1BFD-411E-8D19-B207B4E414B6}" type="presParOf" srcId="{72A6C5AB-AB08-4A1E-ABC1-D73685B9340A}" destId="{755C4424-4EC9-46E0-8342-AF855DDFE7B7}" srcOrd="3" destOrd="0" presId="urn:microsoft.com/office/officeart/2008/layout/LinedList"/>
    <dgm:cxn modelId="{28B95381-4829-46ED-8597-F2FDDB64CEF1}" type="presParOf" srcId="{755C4424-4EC9-46E0-8342-AF855DDFE7B7}" destId="{3381FC05-C2ED-4E39-9520-A8F7B903F5B0}" srcOrd="0" destOrd="0" presId="urn:microsoft.com/office/officeart/2008/layout/LinedList"/>
    <dgm:cxn modelId="{B899B83C-94EE-40F0-9EE6-E7FA507F2918}" type="presParOf" srcId="{755C4424-4EC9-46E0-8342-AF855DDFE7B7}" destId="{F1D33268-0730-4D2F-957D-FCC6B733A58F}" srcOrd="1" destOrd="0" presId="urn:microsoft.com/office/officeart/2008/layout/LinedList"/>
    <dgm:cxn modelId="{D5FD6E29-5AAC-4BF0-857C-31F0EE396CC9}" type="presParOf" srcId="{F1D33268-0730-4D2F-957D-FCC6B733A58F}" destId="{40C5BAE1-3E05-47F5-B441-EAAC68636DC2}" srcOrd="0" destOrd="0" presId="urn:microsoft.com/office/officeart/2008/layout/LinedList"/>
    <dgm:cxn modelId="{7BA21997-0E49-4F81-B25A-07AEB8C44101}" type="presParOf" srcId="{F1D33268-0730-4D2F-957D-FCC6B733A58F}" destId="{18ED5C73-369D-4A1E-ACF4-8913239B4159}" srcOrd="1" destOrd="0" presId="urn:microsoft.com/office/officeart/2008/layout/LinedList"/>
    <dgm:cxn modelId="{F5981426-BAAB-4C62-94B6-760D9CE55261}" type="presParOf" srcId="{18ED5C73-369D-4A1E-ACF4-8913239B4159}" destId="{5997899B-0A7A-4C1E-AB11-F6AA98DA4329}" srcOrd="0" destOrd="0" presId="urn:microsoft.com/office/officeart/2008/layout/LinedList"/>
    <dgm:cxn modelId="{110C8C10-6F02-4640-ABC4-CCB613665F36}" type="presParOf" srcId="{18ED5C73-369D-4A1E-ACF4-8913239B4159}" destId="{DB5D4A2E-FD9D-4B88-B81C-5370D121B89F}" srcOrd="1" destOrd="0" presId="urn:microsoft.com/office/officeart/2008/layout/LinedList"/>
    <dgm:cxn modelId="{5DC11B6C-3114-46DF-930B-B47B2D938F14}" type="presParOf" srcId="{18ED5C73-369D-4A1E-ACF4-8913239B4159}" destId="{E8F24818-5397-424F-8B0D-1F0EBD7E203F}" srcOrd="2" destOrd="0" presId="urn:microsoft.com/office/officeart/2008/layout/LinedList"/>
    <dgm:cxn modelId="{E921011B-F06A-4864-9EB0-5D26E78EFD73}" type="presParOf" srcId="{F1D33268-0730-4D2F-957D-FCC6B733A58F}" destId="{90C57A19-C730-44C6-90A5-DD2776A82E64}" srcOrd="2" destOrd="0" presId="urn:microsoft.com/office/officeart/2008/layout/LinedList"/>
    <dgm:cxn modelId="{5B604FDE-1F2A-408D-8608-58B146E13BDE}" type="presParOf" srcId="{F1D33268-0730-4D2F-957D-FCC6B733A58F}" destId="{C9A14820-6F8B-4232-A838-0BFC5C01F3F0}" srcOrd="3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CB1351C1-F473-4CA0-97DD-42D0B9839080}" type="doc">
      <dgm:prSet loTypeId="urn:microsoft.com/office/officeart/2008/layout/LinedList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25B4EE9-56F3-4B6E-A4C5-E1CA509E135A}">
      <dgm:prSet/>
      <dgm:spPr/>
      <dgm:t>
        <a:bodyPr/>
        <a:lstStyle/>
        <a:p>
          <a:pPr>
            <a:buSzPct val="83333"/>
            <a:buFont typeface="Symbol"/>
            <a:buChar char=""/>
          </a:pPr>
          <a:r>
            <a:rPr lang="ru-RU" b="1" spc="-8" dirty="0" err="1">
              <a:latin typeface="Calibri Light" panose="020F0302020204030204" pitchFamily="34" charset="0"/>
              <a:cs typeface="Times New Roman"/>
            </a:rPr>
            <a:t>Communication</a:t>
          </a:r>
          <a:r>
            <a:rPr lang="ru-RU" b="1" spc="-8" dirty="0">
              <a:latin typeface="Calibri Light" panose="020F0302020204030204" pitchFamily="34" charset="0"/>
              <a:cs typeface="Times New Roman"/>
            </a:rPr>
            <a:t> </a:t>
          </a:r>
          <a:r>
            <a:rPr lang="ru-RU" b="1" spc="-8" dirty="0" err="1">
              <a:latin typeface="Calibri Light" panose="020F0302020204030204" pitchFamily="34" charset="0"/>
              <a:cs typeface="Times New Roman"/>
            </a:rPr>
            <a:t>between</a:t>
          </a:r>
          <a:r>
            <a:rPr lang="ru-RU" b="1" spc="-8" dirty="0">
              <a:latin typeface="Calibri Light" panose="020F0302020204030204" pitchFamily="34" charset="0"/>
              <a:cs typeface="Times New Roman"/>
            </a:rPr>
            <a:t> </a:t>
          </a:r>
          <a:r>
            <a:rPr lang="ru-RU" b="1" spc="-8" dirty="0" err="1">
              <a:latin typeface="Calibri Light" panose="020F0302020204030204" pitchFamily="34" charset="0"/>
              <a:cs typeface="Times New Roman"/>
            </a:rPr>
            <a:t>partners</a:t>
          </a:r>
          <a:r>
            <a:rPr lang="ru-RU" b="1" spc="-8" dirty="0">
              <a:latin typeface="Calibri Light" panose="020F0302020204030204" pitchFamily="34" charset="0"/>
              <a:cs typeface="Times New Roman"/>
            </a:rPr>
            <a:t>. </a:t>
          </a:r>
          <a:r>
            <a:rPr lang="ru-RU" b="1" spc="-72" dirty="0">
              <a:latin typeface="Calibri Light" panose="020F0302020204030204" pitchFamily="34" charset="0"/>
              <a:cs typeface="Arial"/>
            </a:rPr>
            <a:t>Общение </a:t>
          </a:r>
          <a:r>
            <a:rPr lang="ru-RU" b="1" spc="-65" dirty="0">
              <a:latin typeface="Calibri Light" panose="020F0302020204030204" pitchFamily="34" charset="0"/>
              <a:cs typeface="Arial"/>
            </a:rPr>
            <a:t>между партнерами.</a:t>
          </a:r>
          <a:endParaRPr lang="ru-RU" b="1" dirty="0">
            <a:latin typeface="Calibri Light" panose="020F0302020204030204" pitchFamily="34" charset="0"/>
          </a:endParaRPr>
        </a:p>
      </dgm:t>
    </dgm:pt>
    <dgm:pt modelId="{976C153D-19C6-4E43-AED6-71132719C428}" type="parTrans" cxnId="{EC9B1190-6C36-4BDB-89EB-E7F5D8FE3EEA}">
      <dgm:prSet/>
      <dgm:spPr/>
      <dgm:t>
        <a:bodyPr/>
        <a:lstStyle/>
        <a:p>
          <a:endParaRPr lang="ru-RU" sz="1100">
            <a:latin typeface="+mj-lt"/>
          </a:endParaRPr>
        </a:p>
      </dgm:t>
    </dgm:pt>
    <dgm:pt modelId="{82B2166B-782B-417B-A2B8-E7E17D04ABCE}" type="sibTrans" cxnId="{EC9B1190-6C36-4BDB-89EB-E7F5D8FE3EEA}">
      <dgm:prSet/>
      <dgm:spPr/>
      <dgm:t>
        <a:bodyPr/>
        <a:lstStyle/>
        <a:p>
          <a:endParaRPr lang="ru-RU">
            <a:latin typeface="+mj-lt"/>
          </a:endParaRPr>
        </a:p>
      </dgm:t>
    </dgm:pt>
    <dgm:pt modelId="{3806E69F-B4AA-4005-81BE-E12DCC4D6765}">
      <dgm:prSet/>
      <dgm:spPr/>
      <dgm:t>
        <a:bodyPr/>
        <a:lstStyle/>
        <a:p>
          <a:r>
            <a:rPr lang="ru-RU" spc="-121" dirty="0">
              <a:latin typeface="Calibri Light" panose="020F0302020204030204" pitchFamily="34" charset="0"/>
              <a:cs typeface="Arial"/>
            </a:rPr>
            <a:t>Доброжелательное </a:t>
          </a:r>
          <a:r>
            <a:rPr lang="ru-RU" spc="-129" dirty="0">
              <a:latin typeface="Calibri Light" panose="020F0302020204030204" pitchFamily="34" charset="0"/>
              <a:cs typeface="Arial"/>
            </a:rPr>
            <a:t>общение </a:t>
          </a:r>
          <a:r>
            <a:rPr lang="ru-RU" spc="-105" dirty="0">
              <a:latin typeface="Calibri Light" panose="020F0302020204030204" pitchFamily="34" charset="0"/>
              <a:cs typeface="Arial"/>
            </a:rPr>
            <a:t>необходимо </a:t>
          </a:r>
          <a:r>
            <a:rPr lang="ru-RU" spc="-169" dirty="0">
              <a:latin typeface="Calibri Light" panose="020F0302020204030204" pitchFamily="34" charset="0"/>
              <a:cs typeface="Arial"/>
            </a:rPr>
            <a:t>для </a:t>
          </a:r>
          <a:r>
            <a:rPr lang="ru-RU" spc="-121" dirty="0">
              <a:latin typeface="Calibri Light" panose="020F0302020204030204" pitchFamily="34" charset="0"/>
              <a:cs typeface="Arial"/>
            </a:rPr>
            <a:t>создания доверия</a:t>
          </a:r>
          <a:r>
            <a:rPr lang="ru-RU" spc="-121" dirty="0">
              <a:latin typeface="Calibri Light" panose="020F0302020204030204" pitchFamily="34" charset="0"/>
              <a:cs typeface="Times New Roman"/>
            </a:rPr>
            <a:t>, а доверие - </a:t>
          </a:r>
          <a:r>
            <a:rPr lang="ru-RU" spc="-97" dirty="0">
              <a:latin typeface="Calibri Light" panose="020F0302020204030204" pitchFamily="34" charset="0"/>
              <a:cs typeface="Arial"/>
            </a:rPr>
            <a:t>невидимый </a:t>
          </a:r>
          <a:r>
            <a:rPr lang="ru-RU" spc="-81" dirty="0">
              <a:latin typeface="Calibri Light" panose="020F0302020204030204" pitchFamily="34" charset="0"/>
              <a:cs typeface="Arial"/>
            </a:rPr>
            <a:t>клей</a:t>
          </a:r>
          <a:r>
            <a:rPr lang="ru-RU" b="1" spc="-81" dirty="0">
              <a:latin typeface="Calibri Light" panose="020F0302020204030204" pitchFamily="34" charset="0"/>
              <a:cs typeface="Times New Roman"/>
            </a:rPr>
            <a:t>, </a:t>
          </a:r>
          <a:r>
            <a:rPr lang="ru-RU" spc="-81" dirty="0">
              <a:latin typeface="Calibri Light" panose="020F0302020204030204" pitchFamily="34" charset="0"/>
              <a:cs typeface="Arial"/>
            </a:rPr>
            <a:t>скрепляющий</a:t>
          </a:r>
          <a:r>
            <a:rPr lang="ru-RU" spc="48" dirty="0">
              <a:latin typeface="Calibri Light" panose="020F0302020204030204" pitchFamily="34" charset="0"/>
              <a:cs typeface="Arial"/>
            </a:rPr>
            <a:t> </a:t>
          </a:r>
          <a:r>
            <a:rPr lang="ru-RU" spc="-72" dirty="0">
              <a:latin typeface="Calibri Light" panose="020F0302020204030204" pitchFamily="34" charset="0"/>
              <a:cs typeface="Arial"/>
            </a:rPr>
            <a:t>коалиции</a:t>
          </a:r>
          <a:endParaRPr lang="ru-RU" dirty="0">
            <a:latin typeface="Calibri Light" panose="020F0302020204030204" pitchFamily="34" charset="0"/>
            <a:cs typeface="Times New Roman"/>
          </a:endParaRPr>
        </a:p>
      </dgm:t>
    </dgm:pt>
    <dgm:pt modelId="{CCBABDF5-8809-4AAC-98E7-C30093D099E2}" type="parTrans" cxnId="{2E53BB6D-3A48-4E41-9C9A-87BF5C44F219}">
      <dgm:prSet/>
      <dgm:spPr/>
      <dgm:t>
        <a:bodyPr/>
        <a:lstStyle/>
        <a:p>
          <a:endParaRPr lang="ru-RU" sz="1100">
            <a:latin typeface="+mj-lt"/>
          </a:endParaRPr>
        </a:p>
      </dgm:t>
    </dgm:pt>
    <dgm:pt modelId="{8F3D45F5-60C9-4AA2-A1D6-F86E20317005}" type="sibTrans" cxnId="{2E53BB6D-3A48-4E41-9C9A-87BF5C44F219}">
      <dgm:prSet/>
      <dgm:spPr/>
      <dgm:t>
        <a:bodyPr/>
        <a:lstStyle/>
        <a:p>
          <a:endParaRPr lang="ru-RU">
            <a:latin typeface="+mj-lt"/>
          </a:endParaRPr>
        </a:p>
      </dgm:t>
    </dgm:pt>
    <dgm:pt modelId="{9A2F0367-111F-4ED2-A99C-2712B9149DE7}">
      <dgm:prSet/>
      <dgm:spPr/>
      <dgm:t>
        <a:bodyPr/>
        <a:lstStyle/>
        <a:p>
          <a:r>
            <a:rPr lang="ru-RU" b="1" spc="-8" dirty="0">
              <a:latin typeface="Calibri Light" panose="020F0302020204030204" pitchFamily="34" charset="0"/>
              <a:cs typeface="Times New Roman"/>
            </a:rPr>
            <a:t>Commitment to the partnership. </a:t>
          </a:r>
          <a:r>
            <a:rPr lang="ru-RU" b="1" spc="-48" dirty="0">
              <a:latin typeface="Calibri Light" panose="020F0302020204030204" pitchFamily="34" charset="0"/>
              <a:cs typeface="Arial"/>
            </a:rPr>
            <a:t>Верность </a:t>
          </a:r>
          <a:r>
            <a:rPr lang="ru-RU" b="1" spc="-8" dirty="0">
              <a:latin typeface="Calibri Light" panose="020F0302020204030204" pitchFamily="34" charset="0"/>
              <a:cs typeface="Arial"/>
            </a:rPr>
            <a:t>взаимным </a:t>
          </a:r>
          <a:r>
            <a:rPr lang="ru-RU" b="1" spc="-72" dirty="0">
              <a:latin typeface="Calibri Light" panose="020F0302020204030204" pitchFamily="34" charset="0"/>
              <a:cs typeface="Arial"/>
            </a:rPr>
            <a:t>обязательствам</a:t>
          </a:r>
          <a:r>
            <a:rPr lang="ru-RU" b="1" spc="-72" dirty="0">
              <a:latin typeface="Calibri Light" panose="020F0302020204030204" pitchFamily="34" charset="0"/>
              <a:cs typeface="Verdana"/>
            </a:rPr>
            <a:t>.   </a:t>
          </a:r>
          <a:endParaRPr lang="ru-RU" b="1" dirty="0">
            <a:latin typeface="Calibri Light" panose="020F0302020204030204" pitchFamily="34" charset="0"/>
            <a:cs typeface="Times New Roman"/>
          </a:endParaRPr>
        </a:p>
      </dgm:t>
    </dgm:pt>
    <dgm:pt modelId="{2EF858CB-19E5-48F0-B4DB-ED8DD00A9A64}" type="parTrans" cxnId="{4FFDA4A3-D1B6-4F92-935E-136E6EF394A5}">
      <dgm:prSet/>
      <dgm:spPr/>
      <dgm:t>
        <a:bodyPr/>
        <a:lstStyle/>
        <a:p>
          <a:endParaRPr lang="ru-RU" sz="1100">
            <a:latin typeface="+mj-lt"/>
          </a:endParaRPr>
        </a:p>
      </dgm:t>
    </dgm:pt>
    <dgm:pt modelId="{29CA64A8-2AAA-4E68-B0B2-185069C50C33}" type="sibTrans" cxnId="{4FFDA4A3-D1B6-4F92-935E-136E6EF394A5}">
      <dgm:prSet/>
      <dgm:spPr/>
      <dgm:t>
        <a:bodyPr/>
        <a:lstStyle/>
        <a:p>
          <a:endParaRPr lang="ru-RU">
            <a:latin typeface="+mj-lt"/>
          </a:endParaRPr>
        </a:p>
      </dgm:t>
    </dgm:pt>
    <dgm:pt modelId="{420795EC-BD34-4DDB-B229-BDD95D180327}">
      <dgm:prSet/>
      <dgm:spPr/>
      <dgm:t>
        <a:bodyPr/>
        <a:lstStyle/>
        <a:p>
          <a:r>
            <a:rPr lang="ru-RU" b="1" spc="-8" dirty="0">
              <a:latin typeface="Calibri Light" panose="020F0302020204030204" pitchFamily="34" charset="0"/>
              <a:cs typeface="Times New Roman"/>
            </a:rPr>
            <a:t>Continual </a:t>
          </a:r>
          <a:r>
            <a:rPr lang="ru-RU" b="1" spc="-32" dirty="0">
              <a:latin typeface="Calibri Light" panose="020F0302020204030204" pitchFamily="34" charset="0"/>
              <a:cs typeface="Times New Roman"/>
            </a:rPr>
            <a:t>learning</a:t>
          </a:r>
          <a:r>
            <a:rPr lang="ru-RU" b="1" spc="-32" dirty="0">
              <a:latin typeface="Calibri Light" panose="020F0302020204030204" pitchFamily="34" charset="0"/>
              <a:cs typeface="Verdana"/>
            </a:rPr>
            <a:t>. </a:t>
          </a:r>
          <a:r>
            <a:rPr lang="ru-RU" b="1" spc="-40" dirty="0">
              <a:latin typeface="Calibri Light" panose="020F0302020204030204" pitchFamily="34" charset="0"/>
              <a:cs typeface="Arial"/>
            </a:rPr>
            <a:t>Постоянное </a:t>
          </a:r>
          <a:r>
            <a:rPr lang="ru-RU" b="1" spc="-88" dirty="0">
              <a:latin typeface="Calibri Light" panose="020F0302020204030204" pitchFamily="34" charset="0"/>
              <a:cs typeface="Arial"/>
            </a:rPr>
            <a:t>обучение</a:t>
          </a:r>
          <a:r>
            <a:rPr lang="ru-RU" b="1" spc="-88" dirty="0">
              <a:latin typeface="Calibri Light" panose="020F0302020204030204" pitchFamily="34" charset="0"/>
              <a:cs typeface="Verdana"/>
            </a:rPr>
            <a:t>. </a:t>
          </a:r>
          <a:endParaRPr lang="ru-RU" b="1" dirty="0">
            <a:latin typeface="Calibri Light" panose="020F0302020204030204" pitchFamily="34" charset="0"/>
            <a:cs typeface="Times New Roman"/>
          </a:endParaRPr>
        </a:p>
      </dgm:t>
    </dgm:pt>
    <dgm:pt modelId="{57FF1609-CF4A-495B-92D4-2FC3247DEFC2}" type="parTrans" cxnId="{DF03452B-8644-4F89-BC30-67836F77EA29}">
      <dgm:prSet/>
      <dgm:spPr/>
      <dgm:t>
        <a:bodyPr/>
        <a:lstStyle/>
        <a:p>
          <a:endParaRPr lang="ru-RU"/>
        </a:p>
      </dgm:t>
    </dgm:pt>
    <dgm:pt modelId="{4DD59295-EEB3-4819-9267-9422CA6D3E34}" type="sibTrans" cxnId="{DF03452B-8644-4F89-BC30-67836F77EA29}">
      <dgm:prSet/>
      <dgm:spPr/>
      <dgm:t>
        <a:bodyPr/>
        <a:lstStyle/>
        <a:p>
          <a:endParaRPr lang="ru-RU"/>
        </a:p>
      </dgm:t>
    </dgm:pt>
    <dgm:pt modelId="{7266A53B-B136-48D6-A171-14A8ACE2BF08}">
      <dgm:prSet/>
      <dgm:spPr/>
      <dgm:t>
        <a:bodyPr/>
        <a:lstStyle/>
        <a:p>
          <a:r>
            <a:rPr lang="ru-RU" spc="-121" dirty="0">
              <a:latin typeface="Calibri Light" panose="020F0302020204030204" pitchFamily="34" charset="0"/>
              <a:cs typeface="Arial"/>
            </a:rPr>
            <a:t>Партнерства </a:t>
          </a:r>
          <a:r>
            <a:rPr lang="ru-RU" spc="-88" dirty="0">
              <a:latin typeface="Calibri Light" panose="020F0302020204030204" pitchFamily="34" charset="0"/>
              <a:cs typeface="Arial"/>
            </a:rPr>
            <a:t>должны </a:t>
          </a:r>
          <a:r>
            <a:rPr lang="ru-RU" spc="-121" dirty="0">
              <a:latin typeface="Calibri Light" panose="020F0302020204030204" pitchFamily="34" charset="0"/>
              <a:cs typeface="Arial"/>
            </a:rPr>
            <a:t>предоставлять  </a:t>
          </a:r>
          <a:r>
            <a:rPr lang="ru-RU" spc="-97" dirty="0">
              <a:latin typeface="Calibri Light" panose="020F0302020204030204" pitchFamily="34" charset="0"/>
              <a:cs typeface="Arial"/>
            </a:rPr>
            <a:t>динамичные </a:t>
          </a:r>
          <a:r>
            <a:rPr lang="ru-RU" spc="-81" dirty="0">
              <a:latin typeface="Calibri Light" panose="020F0302020204030204" pitchFamily="34" charset="0"/>
              <a:cs typeface="Arial"/>
            </a:rPr>
            <a:t>возможности </a:t>
          </a:r>
          <a:r>
            <a:rPr lang="ru-RU" spc="-162" dirty="0">
              <a:latin typeface="Calibri Light" panose="020F0302020204030204" pitchFamily="34" charset="0"/>
              <a:cs typeface="Arial"/>
            </a:rPr>
            <a:t>для </a:t>
          </a:r>
          <a:r>
            <a:rPr lang="ru-RU" spc="-65" dirty="0">
              <a:latin typeface="Calibri Light" panose="020F0302020204030204" pitchFamily="34" charset="0"/>
              <a:cs typeface="Arial"/>
            </a:rPr>
            <a:t>личного </a:t>
          </a:r>
          <a:r>
            <a:rPr lang="ru-RU" spc="-48" dirty="0">
              <a:latin typeface="Calibri Light" panose="020F0302020204030204" pitchFamily="34" charset="0"/>
              <a:cs typeface="Arial"/>
            </a:rPr>
            <a:t>и </a:t>
          </a:r>
          <a:r>
            <a:rPr lang="ru-RU" spc="-81" dirty="0">
              <a:latin typeface="Calibri Light" panose="020F0302020204030204" pitchFamily="34" charset="0"/>
              <a:cs typeface="Arial"/>
            </a:rPr>
            <a:t>организационного </a:t>
          </a:r>
          <a:r>
            <a:rPr lang="ru-RU" spc="-121" dirty="0">
              <a:latin typeface="Calibri Light" panose="020F0302020204030204" pitchFamily="34" charset="0"/>
              <a:cs typeface="Arial"/>
            </a:rPr>
            <a:t>роста </a:t>
          </a:r>
          <a:r>
            <a:rPr lang="ru-RU" spc="-48" dirty="0">
              <a:latin typeface="Calibri Light" panose="020F0302020204030204" pitchFamily="34" charset="0"/>
              <a:cs typeface="Arial"/>
            </a:rPr>
            <a:t>и </a:t>
          </a:r>
          <a:r>
            <a:rPr lang="ru-RU" spc="-113" dirty="0">
              <a:latin typeface="Calibri Light" panose="020F0302020204030204" pitchFamily="34" charset="0"/>
              <a:cs typeface="Arial"/>
            </a:rPr>
            <a:t>развития </a:t>
          </a:r>
          <a:r>
            <a:rPr lang="ru-RU" spc="-129" dirty="0">
              <a:latin typeface="Calibri Light" panose="020F0302020204030204" pitchFamily="34" charset="0"/>
              <a:cs typeface="Arial"/>
            </a:rPr>
            <a:t>на </a:t>
          </a:r>
          <a:r>
            <a:rPr lang="ru-RU" spc="-121" dirty="0">
              <a:latin typeface="Calibri Light" panose="020F0302020204030204" pitchFamily="34" charset="0"/>
              <a:cs typeface="Arial"/>
            </a:rPr>
            <a:t>всех  </a:t>
          </a:r>
          <a:r>
            <a:rPr lang="ru-RU" spc="-81" dirty="0">
              <a:latin typeface="Calibri Light" panose="020F0302020204030204" pitchFamily="34" charset="0"/>
              <a:cs typeface="Arial"/>
            </a:rPr>
            <a:t>уровнях</a:t>
          </a:r>
          <a:r>
            <a:rPr lang="ru-RU" spc="-48" dirty="0">
              <a:latin typeface="Calibri Light" panose="020F0302020204030204" pitchFamily="34" charset="0"/>
              <a:cs typeface="Arial"/>
            </a:rPr>
            <a:t> </a:t>
          </a:r>
          <a:r>
            <a:rPr lang="ru-RU" spc="-113" dirty="0">
              <a:latin typeface="Calibri Light" panose="020F0302020204030204" pitchFamily="34" charset="0"/>
              <a:cs typeface="Arial"/>
            </a:rPr>
            <a:t>взаимодействия</a:t>
          </a:r>
          <a:r>
            <a:rPr lang="ru-RU" spc="-113" dirty="0">
              <a:latin typeface="Calibri Light" panose="020F0302020204030204" pitchFamily="34" charset="0"/>
              <a:cs typeface="Times New Roman"/>
            </a:rPr>
            <a:t>.</a:t>
          </a:r>
          <a:endParaRPr lang="ru-RU" dirty="0">
            <a:latin typeface="Calibri Light" panose="020F0302020204030204" pitchFamily="34" charset="0"/>
            <a:cs typeface="Times New Roman"/>
          </a:endParaRPr>
        </a:p>
      </dgm:t>
    </dgm:pt>
    <dgm:pt modelId="{294188FF-55B3-4033-AA06-5B2F87B82B14}" type="parTrans" cxnId="{8E45F550-8353-4BA4-8362-F57192037484}">
      <dgm:prSet/>
      <dgm:spPr/>
      <dgm:t>
        <a:bodyPr/>
        <a:lstStyle/>
        <a:p>
          <a:endParaRPr lang="ru-RU"/>
        </a:p>
      </dgm:t>
    </dgm:pt>
    <dgm:pt modelId="{8CD85C3E-BE77-4386-A8CA-4B0638B7ECD8}" type="sibTrans" cxnId="{8E45F550-8353-4BA4-8362-F57192037484}">
      <dgm:prSet/>
      <dgm:spPr/>
      <dgm:t>
        <a:bodyPr/>
        <a:lstStyle/>
        <a:p>
          <a:endParaRPr lang="ru-RU"/>
        </a:p>
      </dgm:t>
    </dgm:pt>
    <dgm:pt modelId="{A425BE83-DEF8-4EC6-BC12-AC10DE6588CE}">
      <dgm:prSet/>
      <dgm:spPr/>
      <dgm:t>
        <a:bodyPr/>
        <a:lstStyle/>
        <a:p>
          <a:r>
            <a:rPr lang="ru-RU" spc="-81" dirty="0">
              <a:latin typeface="Calibri Light" panose="020F0302020204030204" pitchFamily="34" charset="0"/>
              <a:cs typeface="Arial"/>
            </a:rPr>
            <a:t>Стратегический </a:t>
          </a:r>
          <a:r>
            <a:rPr lang="ru-RU" spc="-97" dirty="0">
              <a:latin typeface="Calibri Light" panose="020F0302020204030204" pitchFamily="34" charset="0"/>
              <a:cs typeface="Arial"/>
            </a:rPr>
            <a:t>союз </a:t>
          </a:r>
          <a:r>
            <a:rPr lang="ru-RU" spc="-137" dirty="0">
              <a:latin typeface="Calibri Light" panose="020F0302020204030204" pitchFamily="34" charset="0"/>
              <a:cs typeface="Arial"/>
            </a:rPr>
            <a:t>подразумевает </a:t>
          </a:r>
          <a:r>
            <a:rPr lang="ru-RU" spc="-65" dirty="0">
              <a:latin typeface="Calibri Light" panose="020F0302020204030204" pitchFamily="34" charset="0"/>
              <a:cs typeface="Arial"/>
            </a:rPr>
            <a:t>глубокие </a:t>
          </a:r>
          <a:r>
            <a:rPr lang="ru-RU" spc="-88" dirty="0">
              <a:latin typeface="Calibri Light" panose="020F0302020204030204" pitchFamily="34" charset="0"/>
              <a:cs typeface="Arial"/>
            </a:rPr>
            <a:t>отношения</a:t>
          </a:r>
          <a:r>
            <a:rPr lang="ru-RU" spc="-88" dirty="0">
              <a:latin typeface="Calibri Light" panose="020F0302020204030204" pitchFamily="34" charset="0"/>
              <a:cs typeface="Times New Roman"/>
            </a:rPr>
            <a:t>, </a:t>
          </a:r>
          <a:r>
            <a:rPr lang="ru-RU" spc="-226" dirty="0">
              <a:latin typeface="Calibri Light" panose="020F0302020204030204" pitchFamily="34" charset="0"/>
              <a:cs typeface="Arial"/>
            </a:rPr>
            <a:t>а </a:t>
          </a:r>
          <a:r>
            <a:rPr lang="ru-RU" spc="-129" dirty="0">
              <a:latin typeface="Calibri Light" panose="020F0302020204030204" pitchFamily="34" charset="0"/>
              <a:cs typeface="Arial"/>
            </a:rPr>
            <a:t>не </a:t>
          </a:r>
          <a:r>
            <a:rPr lang="ru-RU" spc="-88" dirty="0">
              <a:latin typeface="Calibri Light" panose="020F0302020204030204" pitchFamily="34" charset="0"/>
              <a:cs typeface="Arial"/>
            </a:rPr>
            <a:t>единократный  случай</a:t>
          </a:r>
          <a:r>
            <a:rPr lang="ru-RU" spc="-88" dirty="0">
              <a:latin typeface="Calibri Light" panose="020F0302020204030204" pitchFamily="34" charset="0"/>
              <a:cs typeface="Times New Roman"/>
            </a:rPr>
            <a:t>. </a:t>
          </a:r>
          <a:r>
            <a:rPr lang="ru-RU" spc="-113" dirty="0">
              <a:latin typeface="Calibri Light" panose="020F0302020204030204" pitchFamily="34" charset="0"/>
              <a:cs typeface="Arial"/>
            </a:rPr>
            <a:t>Партнеры </a:t>
          </a:r>
          <a:r>
            <a:rPr lang="ru-RU" spc="-88" dirty="0">
              <a:latin typeface="Calibri Light" panose="020F0302020204030204" pitchFamily="34" charset="0"/>
              <a:cs typeface="Arial"/>
            </a:rPr>
            <a:t>должны </a:t>
          </a:r>
          <a:r>
            <a:rPr lang="ru-RU" spc="-105" dirty="0">
              <a:latin typeface="Calibri Light" panose="020F0302020204030204" pitchFamily="34" charset="0"/>
              <a:cs typeface="Arial"/>
            </a:rPr>
            <a:t>настроиться </a:t>
          </a:r>
          <a:r>
            <a:rPr lang="ru-RU" spc="-129" dirty="0">
              <a:latin typeface="Calibri Light" panose="020F0302020204030204" pitchFamily="34" charset="0"/>
              <a:cs typeface="Arial"/>
            </a:rPr>
            <a:t>на </a:t>
          </a:r>
          <a:r>
            <a:rPr lang="ru-RU" spc="-105" dirty="0">
              <a:latin typeface="Calibri Light" panose="020F0302020204030204" pitchFamily="34" charset="0"/>
              <a:cs typeface="Arial"/>
            </a:rPr>
            <a:t>долгие </a:t>
          </a:r>
          <a:r>
            <a:rPr lang="ru-RU" spc="-48" dirty="0">
              <a:latin typeface="Calibri Light" panose="020F0302020204030204" pitchFamily="34" charset="0"/>
              <a:cs typeface="Arial"/>
            </a:rPr>
            <a:t>и </a:t>
          </a:r>
          <a:r>
            <a:rPr lang="ru-RU" spc="-88" dirty="0">
              <a:latin typeface="Calibri Light" panose="020F0302020204030204" pitchFamily="34" charset="0"/>
              <a:cs typeface="Arial"/>
            </a:rPr>
            <a:t>устойчивые отношения </a:t>
          </a:r>
          <a:r>
            <a:rPr lang="ru-RU" spc="-113" dirty="0">
              <a:latin typeface="Calibri Light" panose="020F0302020204030204" pitchFamily="34" charset="0"/>
              <a:cs typeface="Arial"/>
            </a:rPr>
            <a:t>с  </a:t>
          </a:r>
          <a:r>
            <a:rPr lang="ru-RU" spc="-97" dirty="0">
              <a:latin typeface="Calibri Light" panose="020F0302020204030204" pitchFamily="34" charset="0"/>
              <a:cs typeface="Arial"/>
            </a:rPr>
            <a:t>общими </a:t>
          </a:r>
          <a:r>
            <a:rPr lang="ru-RU" spc="-88" dirty="0">
              <a:latin typeface="Calibri Light" panose="020F0302020204030204" pitchFamily="34" charset="0"/>
              <a:cs typeface="Arial"/>
            </a:rPr>
            <a:t>ожиданиями </a:t>
          </a:r>
          <a:r>
            <a:rPr lang="ru-RU" spc="-48" dirty="0">
              <a:latin typeface="Calibri Light" panose="020F0302020204030204" pitchFamily="34" charset="0"/>
              <a:cs typeface="Arial"/>
            </a:rPr>
            <a:t>и</a:t>
          </a:r>
          <a:r>
            <a:rPr lang="ru-RU" spc="-24" dirty="0">
              <a:latin typeface="Calibri Light" panose="020F0302020204030204" pitchFamily="34" charset="0"/>
              <a:cs typeface="Arial"/>
            </a:rPr>
            <a:t> </a:t>
          </a:r>
          <a:r>
            <a:rPr lang="ru-RU" spc="-88" dirty="0">
              <a:latin typeface="Calibri Light" panose="020F0302020204030204" pitchFamily="34" charset="0"/>
              <a:cs typeface="Arial"/>
            </a:rPr>
            <a:t>ответственностью</a:t>
          </a:r>
          <a:endParaRPr lang="ru-RU" dirty="0">
            <a:latin typeface="Calibri Light" panose="020F0302020204030204" pitchFamily="34" charset="0"/>
            <a:cs typeface="Times New Roman"/>
          </a:endParaRPr>
        </a:p>
      </dgm:t>
    </dgm:pt>
    <dgm:pt modelId="{8BF3D6AE-6684-458A-B120-B7C1AB1D1156}" type="parTrans" cxnId="{B6D93700-0B02-4C82-9D2D-86352C453BBC}">
      <dgm:prSet/>
      <dgm:spPr/>
      <dgm:t>
        <a:bodyPr/>
        <a:lstStyle/>
        <a:p>
          <a:endParaRPr lang="ru-RU"/>
        </a:p>
      </dgm:t>
    </dgm:pt>
    <dgm:pt modelId="{A940F925-008E-42A8-94A2-9969EAE2EE57}" type="sibTrans" cxnId="{B6D93700-0B02-4C82-9D2D-86352C453BBC}">
      <dgm:prSet/>
      <dgm:spPr/>
      <dgm:t>
        <a:bodyPr/>
        <a:lstStyle/>
        <a:p>
          <a:endParaRPr lang="ru-RU"/>
        </a:p>
      </dgm:t>
    </dgm:pt>
    <dgm:pt modelId="{72A6C5AB-AB08-4A1E-ABC1-D73685B9340A}" type="pres">
      <dgm:prSet presAssocID="{CB1351C1-F473-4CA0-97DD-42D0B9839080}" presName="vert0" presStyleCnt="0">
        <dgm:presLayoutVars>
          <dgm:dir/>
          <dgm:animOne val="branch"/>
          <dgm:animLvl val="lvl"/>
        </dgm:presLayoutVars>
      </dgm:prSet>
      <dgm:spPr/>
    </dgm:pt>
    <dgm:pt modelId="{18C12938-7DC6-4498-8850-4959A6C4086A}" type="pres">
      <dgm:prSet presAssocID="{025B4EE9-56F3-4B6E-A4C5-E1CA509E135A}" presName="thickLine" presStyleLbl="alignNode1" presStyleIdx="0" presStyleCnt="3"/>
      <dgm:spPr/>
    </dgm:pt>
    <dgm:pt modelId="{B8011C66-6C1D-4170-B6F8-0DAC59A1D0EA}" type="pres">
      <dgm:prSet presAssocID="{025B4EE9-56F3-4B6E-A4C5-E1CA509E135A}" presName="horz1" presStyleCnt="0"/>
      <dgm:spPr/>
    </dgm:pt>
    <dgm:pt modelId="{18EB507E-1857-49F1-8EEC-C702CC6343D0}" type="pres">
      <dgm:prSet presAssocID="{025B4EE9-56F3-4B6E-A4C5-E1CA509E135A}" presName="tx1" presStyleLbl="revTx" presStyleIdx="0" presStyleCnt="6"/>
      <dgm:spPr/>
    </dgm:pt>
    <dgm:pt modelId="{51617C25-5111-4362-8723-6D767165E01E}" type="pres">
      <dgm:prSet presAssocID="{025B4EE9-56F3-4B6E-A4C5-E1CA509E135A}" presName="vert1" presStyleCnt="0"/>
      <dgm:spPr/>
    </dgm:pt>
    <dgm:pt modelId="{B91AAF64-4F54-43D5-B97A-A567B8FA284F}" type="pres">
      <dgm:prSet presAssocID="{3806E69F-B4AA-4005-81BE-E12DCC4D6765}" presName="vertSpace2a" presStyleCnt="0"/>
      <dgm:spPr/>
    </dgm:pt>
    <dgm:pt modelId="{9D74CBF5-44C7-442B-B23A-6999A599ADF3}" type="pres">
      <dgm:prSet presAssocID="{3806E69F-B4AA-4005-81BE-E12DCC4D6765}" presName="horz2" presStyleCnt="0"/>
      <dgm:spPr/>
    </dgm:pt>
    <dgm:pt modelId="{259E07E3-397C-48C4-9572-92DAB88E00BE}" type="pres">
      <dgm:prSet presAssocID="{3806E69F-B4AA-4005-81BE-E12DCC4D6765}" presName="horzSpace2" presStyleCnt="0"/>
      <dgm:spPr/>
    </dgm:pt>
    <dgm:pt modelId="{DC6A4DF2-56C1-4BBE-81E6-24D89877DDCF}" type="pres">
      <dgm:prSet presAssocID="{3806E69F-B4AA-4005-81BE-E12DCC4D6765}" presName="tx2" presStyleLbl="revTx" presStyleIdx="1" presStyleCnt="6"/>
      <dgm:spPr/>
    </dgm:pt>
    <dgm:pt modelId="{B1BF1732-33D5-4B1D-A394-443C3AC9064B}" type="pres">
      <dgm:prSet presAssocID="{3806E69F-B4AA-4005-81BE-E12DCC4D6765}" presName="vert2" presStyleCnt="0"/>
      <dgm:spPr/>
    </dgm:pt>
    <dgm:pt modelId="{88FB2BF2-FBF0-4EC4-AAD0-EE4BA19AB0EA}" type="pres">
      <dgm:prSet presAssocID="{3806E69F-B4AA-4005-81BE-E12DCC4D6765}" presName="thinLine2b" presStyleLbl="callout" presStyleIdx="0" presStyleCnt="3"/>
      <dgm:spPr/>
    </dgm:pt>
    <dgm:pt modelId="{2E53028F-EF35-4BC1-A2A5-8FD6AC823A96}" type="pres">
      <dgm:prSet presAssocID="{3806E69F-B4AA-4005-81BE-E12DCC4D6765}" presName="vertSpace2b" presStyleCnt="0"/>
      <dgm:spPr/>
    </dgm:pt>
    <dgm:pt modelId="{674203CC-A77C-4CCC-BEC5-2CEC4F2AE1A2}" type="pres">
      <dgm:prSet presAssocID="{420795EC-BD34-4DDB-B229-BDD95D180327}" presName="thickLine" presStyleLbl="alignNode1" presStyleIdx="1" presStyleCnt="3"/>
      <dgm:spPr/>
    </dgm:pt>
    <dgm:pt modelId="{FE4AB411-6677-4771-B3E5-B880DCD1E64E}" type="pres">
      <dgm:prSet presAssocID="{420795EC-BD34-4DDB-B229-BDD95D180327}" presName="horz1" presStyleCnt="0"/>
      <dgm:spPr/>
    </dgm:pt>
    <dgm:pt modelId="{4FBDE751-47C7-4E5A-A89A-CFB2BAF41E77}" type="pres">
      <dgm:prSet presAssocID="{420795EC-BD34-4DDB-B229-BDD95D180327}" presName="tx1" presStyleLbl="revTx" presStyleIdx="2" presStyleCnt="6"/>
      <dgm:spPr/>
    </dgm:pt>
    <dgm:pt modelId="{E7123681-5959-4353-B767-28025D5182B8}" type="pres">
      <dgm:prSet presAssocID="{420795EC-BD34-4DDB-B229-BDD95D180327}" presName="vert1" presStyleCnt="0"/>
      <dgm:spPr/>
    </dgm:pt>
    <dgm:pt modelId="{8594DEBC-4F43-4251-ACE1-708C0DC89763}" type="pres">
      <dgm:prSet presAssocID="{7266A53B-B136-48D6-A171-14A8ACE2BF08}" presName="vertSpace2a" presStyleCnt="0"/>
      <dgm:spPr/>
    </dgm:pt>
    <dgm:pt modelId="{8F755DE7-6F5D-4441-893D-DD749EB549A0}" type="pres">
      <dgm:prSet presAssocID="{7266A53B-B136-48D6-A171-14A8ACE2BF08}" presName="horz2" presStyleCnt="0"/>
      <dgm:spPr/>
    </dgm:pt>
    <dgm:pt modelId="{F1D79312-62EF-4F88-98BD-DC4BF6687D14}" type="pres">
      <dgm:prSet presAssocID="{7266A53B-B136-48D6-A171-14A8ACE2BF08}" presName="horzSpace2" presStyleCnt="0"/>
      <dgm:spPr/>
    </dgm:pt>
    <dgm:pt modelId="{E7A73579-033C-4216-9671-03DAA996C3FB}" type="pres">
      <dgm:prSet presAssocID="{7266A53B-B136-48D6-A171-14A8ACE2BF08}" presName="tx2" presStyleLbl="revTx" presStyleIdx="3" presStyleCnt="6"/>
      <dgm:spPr/>
    </dgm:pt>
    <dgm:pt modelId="{81276A64-2F96-4E16-B7ED-3064FCD26BBC}" type="pres">
      <dgm:prSet presAssocID="{7266A53B-B136-48D6-A171-14A8ACE2BF08}" presName="vert2" presStyleCnt="0"/>
      <dgm:spPr/>
    </dgm:pt>
    <dgm:pt modelId="{1D360F45-D6D8-4CC1-89BE-F26F6234BABA}" type="pres">
      <dgm:prSet presAssocID="{7266A53B-B136-48D6-A171-14A8ACE2BF08}" presName="thinLine2b" presStyleLbl="callout" presStyleIdx="1" presStyleCnt="3"/>
      <dgm:spPr/>
    </dgm:pt>
    <dgm:pt modelId="{D1AAB920-B11B-4CD5-9595-67CC9503E96B}" type="pres">
      <dgm:prSet presAssocID="{7266A53B-B136-48D6-A171-14A8ACE2BF08}" presName="vertSpace2b" presStyleCnt="0"/>
      <dgm:spPr/>
    </dgm:pt>
    <dgm:pt modelId="{DEDE8E4D-30CC-4C4C-B38F-4F3D227B3977}" type="pres">
      <dgm:prSet presAssocID="{9A2F0367-111F-4ED2-A99C-2712B9149DE7}" presName="thickLine" presStyleLbl="alignNode1" presStyleIdx="2" presStyleCnt="3"/>
      <dgm:spPr/>
    </dgm:pt>
    <dgm:pt modelId="{38B3468B-05C4-4F40-B828-358AF567A4C9}" type="pres">
      <dgm:prSet presAssocID="{9A2F0367-111F-4ED2-A99C-2712B9149DE7}" presName="horz1" presStyleCnt="0"/>
      <dgm:spPr/>
    </dgm:pt>
    <dgm:pt modelId="{88E36A77-A719-4025-A334-2A5A9080026B}" type="pres">
      <dgm:prSet presAssocID="{9A2F0367-111F-4ED2-A99C-2712B9149DE7}" presName="tx1" presStyleLbl="revTx" presStyleIdx="4" presStyleCnt="6"/>
      <dgm:spPr/>
    </dgm:pt>
    <dgm:pt modelId="{04D09B8C-8B1E-40FD-AC1F-B7559482FD8F}" type="pres">
      <dgm:prSet presAssocID="{9A2F0367-111F-4ED2-A99C-2712B9149DE7}" presName="vert1" presStyleCnt="0"/>
      <dgm:spPr/>
    </dgm:pt>
    <dgm:pt modelId="{C43A56DA-69DB-4579-B7B7-3F992583496E}" type="pres">
      <dgm:prSet presAssocID="{A425BE83-DEF8-4EC6-BC12-AC10DE6588CE}" presName="vertSpace2a" presStyleCnt="0"/>
      <dgm:spPr/>
    </dgm:pt>
    <dgm:pt modelId="{65157AE3-1C80-4383-8954-CC34D47DF4AD}" type="pres">
      <dgm:prSet presAssocID="{A425BE83-DEF8-4EC6-BC12-AC10DE6588CE}" presName="horz2" presStyleCnt="0"/>
      <dgm:spPr/>
    </dgm:pt>
    <dgm:pt modelId="{D8EC1260-801D-48E8-BEE9-9D16B94CAFBE}" type="pres">
      <dgm:prSet presAssocID="{A425BE83-DEF8-4EC6-BC12-AC10DE6588CE}" presName="horzSpace2" presStyleCnt="0"/>
      <dgm:spPr/>
    </dgm:pt>
    <dgm:pt modelId="{282C16F5-655F-4EC4-BE30-1A4F24BDA742}" type="pres">
      <dgm:prSet presAssocID="{A425BE83-DEF8-4EC6-BC12-AC10DE6588CE}" presName="tx2" presStyleLbl="revTx" presStyleIdx="5" presStyleCnt="6"/>
      <dgm:spPr/>
    </dgm:pt>
    <dgm:pt modelId="{650699F2-4570-4ABF-861B-52D42CF92E32}" type="pres">
      <dgm:prSet presAssocID="{A425BE83-DEF8-4EC6-BC12-AC10DE6588CE}" presName="vert2" presStyleCnt="0"/>
      <dgm:spPr/>
    </dgm:pt>
    <dgm:pt modelId="{28146D0A-83F1-4B49-B136-C4F7D1A32B7E}" type="pres">
      <dgm:prSet presAssocID="{A425BE83-DEF8-4EC6-BC12-AC10DE6588CE}" presName="thinLine2b" presStyleLbl="callout" presStyleIdx="2" presStyleCnt="3"/>
      <dgm:spPr/>
    </dgm:pt>
    <dgm:pt modelId="{2B9EDB82-CC70-4C91-A6C3-D8D892CA642D}" type="pres">
      <dgm:prSet presAssocID="{A425BE83-DEF8-4EC6-BC12-AC10DE6588CE}" presName="vertSpace2b" presStyleCnt="0"/>
      <dgm:spPr/>
    </dgm:pt>
  </dgm:ptLst>
  <dgm:cxnLst>
    <dgm:cxn modelId="{B6D93700-0B02-4C82-9D2D-86352C453BBC}" srcId="{9A2F0367-111F-4ED2-A99C-2712B9149DE7}" destId="{A425BE83-DEF8-4EC6-BC12-AC10DE6588CE}" srcOrd="0" destOrd="0" parTransId="{8BF3D6AE-6684-458A-B120-B7C1AB1D1156}" sibTransId="{A940F925-008E-42A8-94A2-9969EAE2EE57}"/>
    <dgm:cxn modelId="{F4738B0B-7A9F-4F99-A2B2-F8973A7A7979}" type="presOf" srcId="{CB1351C1-F473-4CA0-97DD-42D0B9839080}" destId="{72A6C5AB-AB08-4A1E-ABC1-D73685B9340A}" srcOrd="0" destOrd="0" presId="urn:microsoft.com/office/officeart/2008/layout/LinedList"/>
    <dgm:cxn modelId="{DF03452B-8644-4F89-BC30-67836F77EA29}" srcId="{CB1351C1-F473-4CA0-97DD-42D0B9839080}" destId="{420795EC-BD34-4DDB-B229-BDD95D180327}" srcOrd="1" destOrd="0" parTransId="{57FF1609-CF4A-495B-92D4-2FC3247DEFC2}" sibTransId="{4DD59295-EEB3-4819-9267-9422CA6D3E34}"/>
    <dgm:cxn modelId="{E29C4540-F2F3-4D81-B90C-EED42F105B40}" type="presOf" srcId="{420795EC-BD34-4DDB-B229-BDD95D180327}" destId="{4FBDE751-47C7-4E5A-A89A-CFB2BAF41E77}" srcOrd="0" destOrd="0" presId="urn:microsoft.com/office/officeart/2008/layout/LinedList"/>
    <dgm:cxn modelId="{2E53BB6D-3A48-4E41-9C9A-87BF5C44F219}" srcId="{025B4EE9-56F3-4B6E-A4C5-E1CA509E135A}" destId="{3806E69F-B4AA-4005-81BE-E12DCC4D6765}" srcOrd="0" destOrd="0" parTransId="{CCBABDF5-8809-4AAC-98E7-C30093D099E2}" sibTransId="{8F3D45F5-60C9-4AA2-A1D6-F86E20317005}"/>
    <dgm:cxn modelId="{8E45F550-8353-4BA4-8362-F57192037484}" srcId="{420795EC-BD34-4DDB-B229-BDD95D180327}" destId="{7266A53B-B136-48D6-A171-14A8ACE2BF08}" srcOrd="0" destOrd="0" parTransId="{294188FF-55B3-4033-AA06-5B2F87B82B14}" sibTransId="{8CD85C3E-BE77-4386-A8CA-4B0638B7ECD8}"/>
    <dgm:cxn modelId="{863C117D-3852-4736-BDDD-EFA25C2526DD}" type="presOf" srcId="{A425BE83-DEF8-4EC6-BC12-AC10DE6588CE}" destId="{282C16F5-655F-4EC4-BE30-1A4F24BDA742}" srcOrd="0" destOrd="0" presId="urn:microsoft.com/office/officeart/2008/layout/LinedList"/>
    <dgm:cxn modelId="{8790C780-BE8E-49CF-8D24-77E48A34CF3F}" type="presOf" srcId="{3806E69F-B4AA-4005-81BE-E12DCC4D6765}" destId="{DC6A4DF2-56C1-4BBE-81E6-24D89877DDCF}" srcOrd="0" destOrd="0" presId="urn:microsoft.com/office/officeart/2008/layout/LinedList"/>
    <dgm:cxn modelId="{EC9B1190-6C36-4BDB-89EB-E7F5D8FE3EEA}" srcId="{CB1351C1-F473-4CA0-97DD-42D0B9839080}" destId="{025B4EE9-56F3-4B6E-A4C5-E1CA509E135A}" srcOrd="0" destOrd="0" parTransId="{976C153D-19C6-4E43-AED6-71132719C428}" sibTransId="{82B2166B-782B-417B-A2B8-E7E17D04ABCE}"/>
    <dgm:cxn modelId="{16735697-4913-49A6-808D-47EC7020121C}" type="presOf" srcId="{025B4EE9-56F3-4B6E-A4C5-E1CA509E135A}" destId="{18EB507E-1857-49F1-8EEC-C702CC6343D0}" srcOrd="0" destOrd="0" presId="urn:microsoft.com/office/officeart/2008/layout/LinedList"/>
    <dgm:cxn modelId="{4FFDA4A3-D1B6-4F92-935E-136E6EF394A5}" srcId="{CB1351C1-F473-4CA0-97DD-42D0B9839080}" destId="{9A2F0367-111F-4ED2-A99C-2712B9149DE7}" srcOrd="2" destOrd="0" parTransId="{2EF858CB-19E5-48F0-B4DB-ED8DD00A9A64}" sibTransId="{29CA64A8-2AAA-4E68-B0B2-185069C50C33}"/>
    <dgm:cxn modelId="{F631A8E8-5644-4B1B-B520-C44AEE82F3EA}" type="presOf" srcId="{9A2F0367-111F-4ED2-A99C-2712B9149DE7}" destId="{88E36A77-A719-4025-A334-2A5A9080026B}" srcOrd="0" destOrd="0" presId="urn:microsoft.com/office/officeart/2008/layout/LinedList"/>
    <dgm:cxn modelId="{255457F7-E380-4B42-8CD9-D5CBA87E9380}" type="presOf" srcId="{7266A53B-B136-48D6-A171-14A8ACE2BF08}" destId="{E7A73579-033C-4216-9671-03DAA996C3FB}" srcOrd="0" destOrd="0" presId="urn:microsoft.com/office/officeart/2008/layout/LinedList"/>
    <dgm:cxn modelId="{D8D1DDE5-282C-41ED-846A-42C58E239791}" type="presParOf" srcId="{72A6C5AB-AB08-4A1E-ABC1-D73685B9340A}" destId="{18C12938-7DC6-4498-8850-4959A6C4086A}" srcOrd="0" destOrd="0" presId="urn:microsoft.com/office/officeart/2008/layout/LinedList"/>
    <dgm:cxn modelId="{E841DCB5-2296-4FA6-9858-AB4105358669}" type="presParOf" srcId="{72A6C5AB-AB08-4A1E-ABC1-D73685B9340A}" destId="{B8011C66-6C1D-4170-B6F8-0DAC59A1D0EA}" srcOrd="1" destOrd="0" presId="urn:microsoft.com/office/officeart/2008/layout/LinedList"/>
    <dgm:cxn modelId="{37CB4553-1EC1-421B-ACC5-7EB77C33216E}" type="presParOf" srcId="{B8011C66-6C1D-4170-B6F8-0DAC59A1D0EA}" destId="{18EB507E-1857-49F1-8EEC-C702CC6343D0}" srcOrd="0" destOrd="0" presId="urn:microsoft.com/office/officeart/2008/layout/LinedList"/>
    <dgm:cxn modelId="{415CB0B9-6ACB-4174-BA69-097DF21F79C7}" type="presParOf" srcId="{B8011C66-6C1D-4170-B6F8-0DAC59A1D0EA}" destId="{51617C25-5111-4362-8723-6D767165E01E}" srcOrd="1" destOrd="0" presId="urn:microsoft.com/office/officeart/2008/layout/LinedList"/>
    <dgm:cxn modelId="{559810E9-42A3-45CB-BBAE-EAFBD933874C}" type="presParOf" srcId="{51617C25-5111-4362-8723-6D767165E01E}" destId="{B91AAF64-4F54-43D5-B97A-A567B8FA284F}" srcOrd="0" destOrd="0" presId="urn:microsoft.com/office/officeart/2008/layout/LinedList"/>
    <dgm:cxn modelId="{4714C5D3-9164-4081-A9DB-2FE9AB36301E}" type="presParOf" srcId="{51617C25-5111-4362-8723-6D767165E01E}" destId="{9D74CBF5-44C7-442B-B23A-6999A599ADF3}" srcOrd="1" destOrd="0" presId="urn:microsoft.com/office/officeart/2008/layout/LinedList"/>
    <dgm:cxn modelId="{4A5097AF-466A-4679-A594-E9AA20D15262}" type="presParOf" srcId="{9D74CBF5-44C7-442B-B23A-6999A599ADF3}" destId="{259E07E3-397C-48C4-9572-92DAB88E00BE}" srcOrd="0" destOrd="0" presId="urn:microsoft.com/office/officeart/2008/layout/LinedList"/>
    <dgm:cxn modelId="{26491FBD-F843-4325-BD1F-5B0D0418EBE0}" type="presParOf" srcId="{9D74CBF5-44C7-442B-B23A-6999A599ADF3}" destId="{DC6A4DF2-56C1-4BBE-81E6-24D89877DDCF}" srcOrd="1" destOrd="0" presId="urn:microsoft.com/office/officeart/2008/layout/LinedList"/>
    <dgm:cxn modelId="{89A79D59-F282-4468-9762-DD9232F92611}" type="presParOf" srcId="{9D74CBF5-44C7-442B-B23A-6999A599ADF3}" destId="{B1BF1732-33D5-4B1D-A394-443C3AC9064B}" srcOrd="2" destOrd="0" presId="urn:microsoft.com/office/officeart/2008/layout/LinedList"/>
    <dgm:cxn modelId="{469796D5-A80C-4029-AD44-64CE61C85BAA}" type="presParOf" srcId="{51617C25-5111-4362-8723-6D767165E01E}" destId="{88FB2BF2-FBF0-4EC4-AAD0-EE4BA19AB0EA}" srcOrd="2" destOrd="0" presId="urn:microsoft.com/office/officeart/2008/layout/LinedList"/>
    <dgm:cxn modelId="{71AEBF74-92D1-4CB4-8DDA-86C8C51363F6}" type="presParOf" srcId="{51617C25-5111-4362-8723-6D767165E01E}" destId="{2E53028F-EF35-4BC1-A2A5-8FD6AC823A96}" srcOrd="3" destOrd="0" presId="urn:microsoft.com/office/officeart/2008/layout/LinedList"/>
    <dgm:cxn modelId="{591D6531-097F-46A0-9D37-50923138D533}" type="presParOf" srcId="{72A6C5AB-AB08-4A1E-ABC1-D73685B9340A}" destId="{674203CC-A77C-4CCC-BEC5-2CEC4F2AE1A2}" srcOrd="2" destOrd="0" presId="urn:microsoft.com/office/officeart/2008/layout/LinedList"/>
    <dgm:cxn modelId="{7FA2750B-97D5-4B83-BED8-90E7BD910573}" type="presParOf" srcId="{72A6C5AB-AB08-4A1E-ABC1-D73685B9340A}" destId="{FE4AB411-6677-4771-B3E5-B880DCD1E64E}" srcOrd="3" destOrd="0" presId="urn:microsoft.com/office/officeart/2008/layout/LinedList"/>
    <dgm:cxn modelId="{6D0607AF-2D0C-48F7-9159-6DB519AE5ABC}" type="presParOf" srcId="{FE4AB411-6677-4771-B3E5-B880DCD1E64E}" destId="{4FBDE751-47C7-4E5A-A89A-CFB2BAF41E77}" srcOrd="0" destOrd="0" presId="urn:microsoft.com/office/officeart/2008/layout/LinedList"/>
    <dgm:cxn modelId="{F6F53553-08C6-4ED6-AB5E-70335D2E2D7B}" type="presParOf" srcId="{FE4AB411-6677-4771-B3E5-B880DCD1E64E}" destId="{E7123681-5959-4353-B767-28025D5182B8}" srcOrd="1" destOrd="0" presId="urn:microsoft.com/office/officeart/2008/layout/LinedList"/>
    <dgm:cxn modelId="{860D1FCC-4A6B-4B18-AC1C-1723CF6F2C36}" type="presParOf" srcId="{E7123681-5959-4353-B767-28025D5182B8}" destId="{8594DEBC-4F43-4251-ACE1-708C0DC89763}" srcOrd="0" destOrd="0" presId="urn:microsoft.com/office/officeart/2008/layout/LinedList"/>
    <dgm:cxn modelId="{F65AC1BC-5AA4-4123-AF4B-D585B72E9386}" type="presParOf" srcId="{E7123681-5959-4353-B767-28025D5182B8}" destId="{8F755DE7-6F5D-4441-893D-DD749EB549A0}" srcOrd="1" destOrd="0" presId="urn:microsoft.com/office/officeart/2008/layout/LinedList"/>
    <dgm:cxn modelId="{629C4688-92D0-4122-B7E0-76AA5331EA21}" type="presParOf" srcId="{8F755DE7-6F5D-4441-893D-DD749EB549A0}" destId="{F1D79312-62EF-4F88-98BD-DC4BF6687D14}" srcOrd="0" destOrd="0" presId="urn:microsoft.com/office/officeart/2008/layout/LinedList"/>
    <dgm:cxn modelId="{EE2419BC-F48E-40A7-B661-DC39CCC68F96}" type="presParOf" srcId="{8F755DE7-6F5D-4441-893D-DD749EB549A0}" destId="{E7A73579-033C-4216-9671-03DAA996C3FB}" srcOrd="1" destOrd="0" presId="urn:microsoft.com/office/officeart/2008/layout/LinedList"/>
    <dgm:cxn modelId="{AFF04489-460E-46B8-AE62-6DAB02EFBC2C}" type="presParOf" srcId="{8F755DE7-6F5D-4441-893D-DD749EB549A0}" destId="{81276A64-2F96-4E16-B7ED-3064FCD26BBC}" srcOrd="2" destOrd="0" presId="urn:microsoft.com/office/officeart/2008/layout/LinedList"/>
    <dgm:cxn modelId="{671DE0CD-B32A-4576-BB40-B1173EB00748}" type="presParOf" srcId="{E7123681-5959-4353-B767-28025D5182B8}" destId="{1D360F45-D6D8-4CC1-89BE-F26F6234BABA}" srcOrd="2" destOrd="0" presId="urn:microsoft.com/office/officeart/2008/layout/LinedList"/>
    <dgm:cxn modelId="{B9BF1568-882E-4328-A1A5-30C2235D44C7}" type="presParOf" srcId="{E7123681-5959-4353-B767-28025D5182B8}" destId="{D1AAB920-B11B-4CD5-9595-67CC9503E96B}" srcOrd="3" destOrd="0" presId="urn:microsoft.com/office/officeart/2008/layout/LinedList"/>
    <dgm:cxn modelId="{3F4C28E2-693E-4048-8E74-C77F7D62AA32}" type="presParOf" srcId="{72A6C5AB-AB08-4A1E-ABC1-D73685B9340A}" destId="{DEDE8E4D-30CC-4C4C-B38F-4F3D227B3977}" srcOrd="4" destOrd="0" presId="urn:microsoft.com/office/officeart/2008/layout/LinedList"/>
    <dgm:cxn modelId="{9872B0CA-B003-4CEE-AD99-4E3AA7680AC7}" type="presParOf" srcId="{72A6C5AB-AB08-4A1E-ABC1-D73685B9340A}" destId="{38B3468B-05C4-4F40-B828-358AF567A4C9}" srcOrd="5" destOrd="0" presId="urn:microsoft.com/office/officeart/2008/layout/LinedList"/>
    <dgm:cxn modelId="{811D77FE-80CA-4ED6-A5CD-15504A76F4FF}" type="presParOf" srcId="{38B3468B-05C4-4F40-B828-358AF567A4C9}" destId="{88E36A77-A719-4025-A334-2A5A9080026B}" srcOrd="0" destOrd="0" presId="urn:microsoft.com/office/officeart/2008/layout/LinedList"/>
    <dgm:cxn modelId="{85C6677D-2404-430E-8355-6F501F9D1EE6}" type="presParOf" srcId="{38B3468B-05C4-4F40-B828-358AF567A4C9}" destId="{04D09B8C-8B1E-40FD-AC1F-B7559482FD8F}" srcOrd="1" destOrd="0" presId="urn:microsoft.com/office/officeart/2008/layout/LinedList"/>
    <dgm:cxn modelId="{7133E00D-7C03-4045-87D1-18CF39AB98F2}" type="presParOf" srcId="{04D09B8C-8B1E-40FD-AC1F-B7559482FD8F}" destId="{C43A56DA-69DB-4579-B7B7-3F992583496E}" srcOrd="0" destOrd="0" presId="urn:microsoft.com/office/officeart/2008/layout/LinedList"/>
    <dgm:cxn modelId="{CA304EB2-5948-41A6-BA5E-EEEF35D48EC4}" type="presParOf" srcId="{04D09B8C-8B1E-40FD-AC1F-B7559482FD8F}" destId="{65157AE3-1C80-4383-8954-CC34D47DF4AD}" srcOrd="1" destOrd="0" presId="urn:microsoft.com/office/officeart/2008/layout/LinedList"/>
    <dgm:cxn modelId="{3B3546E2-5674-434E-B2DD-9B92F86E54F6}" type="presParOf" srcId="{65157AE3-1C80-4383-8954-CC34D47DF4AD}" destId="{D8EC1260-801D-48E8-BEE9-9D16B94CAFBE}" srcOrd="0" destOrd="0" presId="urn:microsoft.com/office/officeart/2008/layout/LinedList"/>
    <dgm:cxn modelId="{22EC9639-ED9F-4A31-801A-84F8475C6498}" type="presParOf" srcId="{65157AE3-1C80-4383-8954-CC34D47DF4AD}" destId="{282C16F5-655F-4EC4-BE30-1A4F24BDA742}" srcOrd="1" destOrd="0" presId="urn:microsoft.com/office/officeart/2008/layout/LinedList"/>
    <dgm:cxn modelId="{DAA57EC4-E1E1-48BC-8147-889994A1C70C}" type="presParOf" srcId="{65157AE3-1C80-4383-8954-CC34D47DF4AD}" destId="{650699F2-4570-4ABF-861B-52D42CF92E32}" srcOrd="2" destOrd="0" presId="urn:microsoft.com/office/officeart/2008/layout/LinedList"/>
    <dgm:cxn modelId="{81AED189-0EE9-4FFD-BB50-0C6629D37BC1}" type="presParOf" srcId="{04D09B8C-8B1E-40FD-AC1F-B7559482FD8F}" destId="{28146D0A-83F1-4B49-B136-C4F7D1A32B7E}" srcOrd="2" destOrd="0" presId="urn:microsoft.com/office/officeart/2008/layout/LinedList"/>
    <dgm:cxn modelId="{B6AA6707-AA2E-421D-94E2-1CC398710E13}" type="presParOf" srcId="{04D09B8C-8B1E-40FD-AC1F-B7559482FD8F}" destId="{2B9EDB82-CC70-4C91-A6C3-D8D892CA642D}" srcOrd="3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6689E262-CDDD-4A7C-9A5F-2821B9DD36CC}" type="doc">
      <dgm:prSet loTypeId="urn:microsoft.com/office/officeart/2008/layout/LinedList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89C2F203-49CE-4A11-830F-2FD78158F46D}">
      <dgm:prSet/>
      <dgm:spPr/>
      <dgm:t>
        <a:bodyPr/>
        <a:lstStyle/>
        <a:p>
          <a:r>
            <a:rPr lang="ru-RU" dirty="0"/>
            <a:t>Искусство создания стратегических союзов НКО представляет собой  комбинацию эффективных методов коммуникации и расширения влияния за  пределами своих организаций.</a:t>
          </a:r>
        </a:p>
      </dgm:t>
    </dgm:pt>
    <dgm:pt modelId="{D2BFA7D9-7AE1-4C42-BA07-796E8BBB1C2F}" type="parTrans" cxnId="{013E5842-777F-4F0B-B5DC-BAE6077F72A5}">
      <dgm:prSet/>
      <dgm:spPr/>
      <dgm:t>
        <a:bodyPr/>
        <a:lstStyle/>
        <a:p>
          <a:endParaRPr lang="ru-RU"/>
        </a:p>
      </dgm:t>
    </dgm:pt>
    <dgm:pt modelId="{50D6BAB1-8696-42B8-8DC3-ACDA27F1693F}" type="sibTrans" cxnId="{013E5842-777F-4F0B-B5DC-BAE6077F72A5}">
      <dgm:prSet/>
      <dgm:spPr/>
      <dgm:t>
        <a:bodyPr/>
        <a:lstStyle/>
        <a:p>
          <a:endParaRPr lang="ru-RU"/>
        </a:p>
      </dgm:t>
    </dgm:pt>
    <dgm:pt modelId="{40A92C29-05C3-4222-9008-9E4F8362E4D0}">
      <dgm:prSet/>
      <dgm:spPr/>
      <dgm:t>
        <a:bodyPr/>
        <a:lstStyle/>
        <a:p>
          <a:r>
            <a:rPr lang="ru-RU" dirty="0"/>
            <a:t>Создание стратегических и  тактических  союзов с другими НКО, а также с организациями  из других секторов общества может повлечь</a:t>
          </a:r>
        </a:p>
      </dgm:t>
    </dgm:pt>
    <dgm:pt modelId="{87A9E9F1-2029-426D-BC7E-540EF51648D8}" type="parTrans" cxnId="{423978C0-E07F-4FB7-9727-15D38E131B50}">
      <dgm:prSet/>
      <dgm:spPr/>
      <dgm:t>
        <a:bodyPr/>
        <a:lstStyle/>
        <a:p>
          <a:endParaRPr lang="ru-RU"/>
        </a:p>
      </dgm:t>
    </dgm:pt>
    <dgm:pt modelId="{6834BC49-1941-49FF-8E89-CCA070EE6B6D}" type="sibTrans" cxnId="{423978C0-E07F-4FB7-9727-15D38E131B50}">
      <dgm:prSet/>
      <dgm:spPr/>
      <dgm:t>
        <a:bodyPr/>
        <a:lstStyle/>
        <a:p>
          <a:endParaRPr lang="ru-RU"/>
        </a:p>
      </dgm:t>
    </dgm:pt>
    <dgm:pt modelId="{CFAAFC32-57E1-4E2E-A89F-31738AA7006E}">
      <dgm:prSet/>
      <dgm:spPr/>
      <dgm:t>
        <a:bodyPr/>
        <a:lstStyle/>
        <a:p>
          <a:r>
            <a:rPr lang="ru-RU" dirty="0"/>
            <a:t>экономию средств, </a:t>
          </a:r>
        </a:p>
        <a:p>
          <a:r>
            <a:rPr lang="ru-RU" dirty="0"/>
            <a:t>масштабов  организации,</a:t>
          </a:r>
        </a:p>
        <a:p>
          <a:r>
            <a:rPr lang="ru-RU" dirty="0"/>
            <a:t>совместных усилий </a:t>
          </a:r>
        </a:p>
        <a:p>
          <a:r>
            <a:rPr lang="ru-RU" dirty="0"/>
            <a:t>привести к увеличению потенциала  получения доходов.</a:t>
          </a:r>
        </a:p>
      </dgm:t>
    </dgm:pt>
    <dgm:pt modelId="{1ADE35B6-44C6-4C79-8992-ED74B723993A}" type="parTrans" cxnId="{B2ECD72C-EBE9-4D51-A042-16A585B7292D}">
      <dgm:prSet/>
      <dgm:spPr/>
      <dgm:t>
        <a:bodyPr/>
        <a:lstStyle/>
        <a:p>
          <a:endParaRPr lang="ru-RU"/>
        </a:p>
      </dgm:t>
    </dgm:pt>
    <dgm:pt modelId="{8F0ADB63-12DA-4728-8D53-6BDCC9ADEF21}" type="sibTrans" cxnId="{B2ECD72C-EBE9-4D51-A042-16A585B7292D}">
      <dgm:prSet/>
      <dgm:spPr/>
      <dgm:t>
        <a:bodyPr/>
        <a:lstStyle/>
        <a:p>
          <a:endParaRPr lang="ru-RU"/>
        </a:p>
      </dgm:t>
    </dgm:pt>
    <dgm:pt modelId="{0E8B4495-3600-4A97-8AA9-2604D1E3AF85}">
      <dgm:prSet/>
      <dgm:spPr/>
      <dgm:t>
        <a:bodyPr/>
        <a:lstStyle/>
        <a:p>
          <a:r>
            <a:rPr lang="ru-RU" dirty="0"/>
            <a:t>1</a:t>
          </a:r>
        </a:p>
      </dgm:t>
    </dgm:pt>
    <dgm:pt modelId="{F8D8E1AC-FF76-4857-B7BA-CC8D7644D8EC}" type="parTrans" cxnId="{28A2F8FE-9CE1-4011-A510-786245789D14}">
      <dgm:prSet/>
      <dgm:spPr/>
      <dgm:t>
        <a:bodyPr/>
        <a:lstStyle/>
        <a:p>
          <a:endParaRPr lang="ru-RU"/>
        </a:p>
      </dgm:t>
    </dgm:pt>
    <dgm:pt modelId="{7BB37D94-3837-4664-9746-70A8DB791F68}" type="sibTrans" cxnId="{28A2F8FE-9CE1-4011-A510-786245789D14}">
      <dgm:prSet/>
      <dgm:spPr/>
      <dgm:t>
        <a:bodyPr/>
        <a:lstStyle/>
        <a:p>
          <a:endParaRPr lang="ru-RU"/>
        </a:p>
      </dgm:t>
    </dgm:pt>
    <dgm:pt modelId="{A9A2AF5E-F138-4CB5-9786-1D64D211FB37}">
      <dgm:prSet/>
      <dgm:spPr/>
      <dgm:t>
        <a:bodyPr/>
        <a:lstStyle/>
        <a:p>
          <a:r>
            <a:rPr lang="ru-RU" dirty="0"/>
            <a:t>2</a:t>
          </a:r>
        </a:p>
      </dgm:t>
    </dgm:pt>
    <dgm:pt modelId="{BAD6C651-770E-4546-B503-029DF887BB70}" type="parTrans" cxnId="{74CCB97E-B463-48A5-897F-84D7DB3F0200}">
      <dgm:prSet/>
      <dgm:spPr/>
      <dgm:t>
        <a:bodyPr/>
        <a:lstStyle/>
        <a:p>
          <a:endParaRPr lang="ru-RU"/>
        </a:p>
      </dgm:t>
    </dgm:pt>
    <dgm:pt modelId="{A300CEED-FA0A-452A-B4A3-F824141B624B}" type="sibTrans" cxnId="{74CCB97E-B463-48A5-897F-84D7DB3F0200}">
      <dgm:prSet/>
      <dgm:spPr/>
      <dgm:t>
        <a:bodyPr/>
        <a:lstStyle/>
        <a:p>
          <a:endParaRPr lang="ru-RU"/>
        </a:p>
      </dgm:t>
    </dgm:pt>
    <dgm:pt modelId="{3D674E4E-0E33-4AE4-A812-937E02F26982}" type="pres">
      <dgm:prSet presAssocID="{6689E262-CDDD-4A7C-9A5F-2821B9DD36CC}" presName="vert0" presStyleCnt="0">
        <dgm:presLayoutVars>
          <dgm:dir/>
          <dgm:animOne val="branch"/>
          <dgm:animLvl val="lvl"/>
        </dgm:presLayoutVars>
      </dgm:prSet>
      <dgm:spPr/>
    </dgm:pt>
    <dgm:pt modelId="{46C8A5DE-83D7-4A92-A9C4-F0AC32660D04}" type="pres">
      <dgm:prSet presAssocID="{0E8B4495-3600-4A97-8AA9-2604D1E3AF85}" presName="thickLine" presStyleLbl="alignNode1" presStyleIdx="0" presStyleCnt="2"/>
      <dgm:spPr/>
    </dgm:pt>
    <dgm:pt modelId="{DD9A6A97-4F2F-43BA-94A3-0B40B3D0D6FA}" type="pres">
      <dgm:prSet presAssocID="{0E8B4495-3600-4A97-8AA9-2604D1E3AF85}" presName="horz1" presStyleCnt="0"/>
      <dgm:spPr/>
    </dgm:pt>
    <dgm:pt modelId="{0AE4C433-391B-49F2-8001-0C32B5533E59}" type="pres">
      <dgm:prSet presAssocID="{0E8B4495-3600-4A97-8AA9-2604D1E3AF85}" presName="tx1" presStyleLbl="revTx" presStyleIdx="0" presStyleCnt="5"/>
      <dgm:spPr/>
    </dgm:pt>
    <dgm:pt modelId="{2A52242F-DB75-4F50-918C-729F8D6C4117}" type="pres">
      <dgm:prSet presAssocID="{0E8B4495-3600-4A97-8AA9-2604D1E3AF85}" presName="vert1" presStyleCnt="0"/>
      <dgm:spPr/>
    </dgm:pt>
    <dgm:pt modelId="{28DD8C67-4D30-44F8-A738-DD6CA8806FB3}" type="pres">
      <dgm:prSet presAssocID="{89C2F203-49CE-4A11-830F-2FD78158F46D}" presName="vertSpace2a" presStyleCnt="0"/>
      <dgm:spPr/>
    </dgm:pt>
    <dgm:pt modelId="{0A206335-70B1-438C-8A8A-D9BAC2D03760}" type="pres">
      <dgm:prSet presAssocID="{89C2F203-49CE-4A11-830F-2FD78158F46D}" presName="horz2" presStyleCnt="0"/>
      <dgm:spPr/>
    </dgm:pt>
    <dgm:pt modelId="{7A653559-16DA-4F4F-AE85-A3C81A36DE4E}" type="pres">
      <dgm:prSet presAssocID="{89C2F203-49CE-4A11-830F-2FD78158F46D}" presName="horzSpace2" presStyleCnt="0"/>
      <dgm:spPr/>
    </dgm:pt>
    <dgm:pt modelId="{8C2687F7-0F20-4D9F-A1DC-A13C421AAC80}" type="pres">
      <dgm:prSet presAssocID="{89C2F203-49CE-4A11-830F-2FD78158F46D}" presName="tx2" presStyleLbl="revTx" presStyleIdx="1" presStyleCnt="5" custScaleX="127327"/>
      <dgm:spPr/>
    </dgm:pt>
    <dgm:pt modelId="{B4BE4FFC-5245-4F89-B7AD-EE635B9614C3}" type="pres">
      <dgm:prSet presAssocID="{89C2F203-49CE-4A11-830F-2FD78158F46D}" presName="vert2" presStyleCnt="0"/>
      <dgm:spPr/>
    </dgm:pt>
    <dgm:pt modelId="{BFC3AC4C-E301-4221-9397-CB22141CE05A}" type="pres">
      <dgm:prSet presAssocID="{89C2F203-49CE-4A11-830F-2FD78158F46D}" presName="thinLine2b" presStyleLbl="callout" presStyleIdx="0" presStyleCnt="2"/>
      <dgm:spPr/>
    </dgm:pt>
    <dgm:pt modelId="{4990FC7D-C494-4507-B440-BFF82BDDCE51}" type="pres">
      <dgm:prSet presAssocID="{89C2F203-49CE-4A11-830F-2FD78158F46D}" presName="vertSpace2b" presStyleCnt="0"/>
      <dgm:spPr/>
    </dgm:pt>
    <dgm:pt modelId="{6BB1CA5F-F3F4-432F-806E-781E9D033E28}" type="pres">
      <dgm:prSet presAssocID="{A9A2AF5E-F138-4CB5-9786-1D64D211FB37}" presName="thickLine" presStyleLbl="alignNode1" presStyleIdx="1" presStyleCnt="2"/>
      <dgm:spPr/>
    </dgm:pt>
    <dgm:pt modelId="{A90FD94A-9A13-4B1A-9EA0-E98A2526963F}" type="pres">
      <dgm:prSet presAssocID="{A9A2AF5E-F138-4CB5-9786-1D64D211FB37}" presName="horz1" presStyleCnt="0"/>
      <dgm:spPr/>
    </dgm:pt>
    <dgm:pt modelId="{26342DC2-F6EE-427F-9BA9-7EF2D8933200}" type="pres">
      <dgm:prSet presAssocID="{A9A2AF5E-F138-4CB5-9786-1D64D211FB37}" presName="tx1" presStyleLbl="revTx" presStyleIdx="2" presStyleCnt="5"/>
      <dgm:spPr/>
    </dgm:pt>
    <dgm:pt modelId="{92C587B1-1573-4EF3-8FB4-94A7F110A8BB}" type="pres">
      <dgm:prSet presAssocID="{A9A2AF5E-F138-4CB5-9786-1D64D211FB37}" presName="vert1" presStyleCnt="0"/>
      <dgm:spPr/>
    </dgm:pt>
    <dgm:pt modelId="{F7C11BEE-262C-4198-95B8-7147EC48946F}" type="pres">
      <dgm:prSet presAssocID="{40A92C29-05C3-4222-9008-9E4F8362E4D0}" presName="vertSpace2a" presStyleCnt="0"/>
      <dgm:spPr/>
    </dgm:pt>
    <dgm:pt modelId="{CF0ABAD1-F308-4256-9CE9-5119C44057D1}" type="pres">
      <dgm:prSet presAssocID="{40A92C29-05C3-4222-9008-9E4F8362E4D0}" presName="horz2" presStyleCnt="0"/>
      <dgm:spPr/>
    </dgm:pt>
    <dgm:pt modelId="{F45C5737-6EF8-4E27-85A8-BADD15857142}" type="pres">
      <dgm:prSet presAssocID="{40A92C29-05C3-4222-9008-9E4F8362E4D0}" presName="horzSpace2" presStyleCnt="0"/>
      <dgm:spPr/>
    </dgm:pt>
    <dgm:pt modelId="{A283A853-54D1-44E0-AF88-7818CBCD6635}" type="pres">
      <dgm:prSet presAssocID="{40A92C29-05C3-4222-9008-9E4F8362E4D0}" presName="tx2" presStyleLbl="revTx" presStyleIdx="3" presStyleCnt="5" custScaleX="127510"/>
      <dgm:spPr/>
    </dgm:pt>
    <dgm:pt modelId="{18A396B1-9545-44A3-88F7-7F82BE6B3BD3}" type="pres">
      <dgm:prSet presAssocID="{40A92C29-05C3-4222-9008-9E4F8362E4D0}" presName="vert2" presStyleCnt="0"/>
      <dgm:spPr/>
    </dgm:pt>
    <dgm:pt modelId="{75C6294F-397C-430E-BD7D-1518988A09BC}" type="pres">
      <dgm:prSet presAssocID="{CFAAFC32-57E1-4E2E-A89F-31738AA7006E}" presName="horz3" presStyleCnt="0"/>
      <dgm:spPr/>
    </dgm:pt>
    <dgm:pt modelId="{0087029E-8A44-426B-BFD1-60EAD0F86991}" type="pres">
      <dgm:prSet presAssocID="{CFAAFC32-57E1-4E2E-A89F-31738AA7006E}" presName="horzSpace3" presStyleCnt="0"/>
      <dgm:spPr/>
    </dgm:pt>
    <dgm:pt modelId="{EA2999E0-26E9-4D98-B304-3B63CE6E59C1}" type="pres">
      <dgm:prSet presAssocID="{CFAAFC32-57E1-4E2E-A89F-31738AA7006E}" presName="tx3" presStyleLbl="revTx" presStyleIdx="4" presStyleCnt="5" custScaleX="77160" custLinFactNeighborX="22840" custLinFactNeighborY="1039"/>
      <dgm:spPr/>
    </dgm:pt>
    <dgm:pt modelId="{C4B42F38-D5F3-4DB2-BC31-3DDAF37DF59A}" type="pres">
      <dgm:prSet presAssocID="{CFAAFC32-57E1-4E2E-A89F-31738AA7006E}" presName="vert3" presStyleCnt="0"/>
      <dgm:spPr/>
    </dgm:pt>
    <dgm:pt modelId="{FD01491D-0387-4A17-951D-F5592B421883}" type="pres">
      <dgm:prSet presAssocID="{40A92C29-05C3-4222-9008-9E4F8362E4D0}" presName="thinLine2b" presStyleLbl="callout" presStyleIdx="1" presStyleCnt="2"/>
      <dgm:spPr/>
    </dgm:pt>
    <dgm:pt modelId="{73C19767-3EA0-4470-A9E2-C62F4C16934B}" type="pres">
      <dgm:prSet presAssocID="{40A92C29-05C3-4222-9008-9E4F8362E4D0}" presName="vertSpace2b" presStyleCnt="0"/>
      <dgm:spPr/>
    </dgm:pt>
  </dgm:ptLst>
  <dgm:cxnLst>
    <dgm:cxn modelId="{C07ED208-2BA3-4BCC-8C42-DC1326BC32E3}" type="presOf" srcId="{CFAAFC32-57E1-4E2E-A89F-31738AA7006E}" destId="{EA2999E0-26E9-4D98-B304-3B63CE6E59C1}" srcOrd="0" destOrd="0" presId="urn:microsoft.com/office/officeart/2008/layout/LinedList"/>
    <dgm:cxn modelId="{B2ECD72C-EBE9-4D51-A042-16A585B7292D}" srcId="{40A92C29-05C3-4222-9008-9E4F8362E4D0}" destId="{CFAAFC32-57E1-4E2E-A89F-31738AA7006E}" srcOrd="0" destOrd="0" parTransId="{1ADE35B6-44C6-4C79-8992-ED74B723993A}" sibTransId="{8F0ADB63-12DA-4728-8D53-6BDCC9ADEF21}"/>
    <dgm:cxn modelId="{898C712E-5584-44AD-BBB6-D7A6CB1B1844}" type="presOf" srcId="{A9A2AF5E-F138-4CB5-9786-1D64D211FB37}" destId="{26342DC2-F6EE-427F-9BA9-7EF2D8933200}" srcOrd="0" destOrd="0" presId="urn:microsoft.com/office/officeart/2008/layout/LinedList"/>
    <dgm:cxn modelId="{013E5842-777F-4F0B-B5DC-BAE6077F72A5}" srcId="{0E8B4495-3600-4A97-8AA9-2604D1E3AF85}" destId="{89C2F203-49CE-4A11-830F-2FD78158F46D}" srcOrd="0" destOrd="0" parTransId="{D2BFA7D9-7AE1-4C42-BA07-796E8BBB1C2F}" sibTransId="{50D6BAB1-8696-42B8-8DC3-ACDA27F1693F}"/>
    <dgm:cxn modelId="{74CCB97E-B463-48A5-897F-84D7DB3F0200}" srcId="{6689E262-CDDD-4A7C-9A5F-2821B9DD36CC}" destId="{A9A2AF5E-F138-4CB5-9786-1D64D211FB37}" srcOrd="1" destOrd="0" parTransId="{BAD6C651-770E-4546-B503-029DF887BB70}" sibTransId="{A300CEED-FA0A-452A-B4A3-F824141B624B}"/>
    <dgm:cxn modelId="{504F2C85-B89D-4517-B8A6-E1973AF87AD0}" type="presOf" srcId="{89C2F203-49CE-4A11-830F-2FD78158F46D}" destId="{8C2687F7-0F20-4D9F-A1DC-A13C421AAC80}" srcOrd="0" destOrd="0" presId="urn:microsoft.com/office/officeart/2008/layout/LinedList"/>
    <dgm:cxn modelId="{DC43E88F-D45E-4A11-9679-03A4484CFFA7}" type="presOf" srcId="{40A92C29-05C3-4222-9008-9E4F8362E4D0}" destId="{A283A853-54D1-44E0-AF88-7818CBCD6635}" srcOrd="0" destOrd="0" presId="urn:microsoft.com/office/officeart/2008/layout/LinedList"/>
    <dgm:cxn modelId="{2765C397-355A-4B3B-888B-7C3688493359}" type="presOf" srcId="{0E8B4495-3600-4A97-8AA9-2604D1E3AF85}" destId="{0AE4C433-391B-49F2-8001-0C32B5533E59}" srcOrd="0" destOrd="0" presId="urn:microsoft.com/office/officeart/2008/layout/LinedList"/>
    <dgm:cxn modelId="{054D31BD-41E6-4B30-A7B4-02848C1ACC74}" type="presOf" srcId="{6689E262-CDDD-4A7C-9A5F-2821B9DD36CC}" destId="{3D674E4E-0E33-4AE4-A812-937E02F26982}" srcOrd="0" destOrd="0" presId="urn:microsoft.com/office/officeart/2008/layout/LinedList"/>
    <dgm:cxn modelId="{423978C0-E07F-4FB7-9727-15D38E131B50}" srcId="{A9A2AF5E-F138-4CB5-9786-1D64D211FB37}" destId="{40A92C29-05C3-4222-9008-9E4F8362E4D0}" srcOrd="0" destOrd="0" parTransId="{87A9E9F1-2029-426D-BC7E-540EF51648D8}" sibTransId="{6834BC49-1941-49FF-8E89-CCA070EE6B6D}"/>
    <dgm:cxn modelId="{28A2F8FE-9CE1-4011-A510-786245789D14}" srcId="{6689E262-CDDD-4A7C-9A5F-2821B9DD36CC}" destId="{0E8B4495-3600-4A97-8AA9-2604D1E3AF85}" srcOrd="0" destOrd="0" parTransId="{F8D8E1AC-FF76-4857-B7BA-CC8D7644D8EC}" sibTransId="{7BB37D94-3837-4664-9746-70A8DB791F68}"/>
    <dgm:cxn modelId="{DA0FF2C4-B0D3-4A75-9EED-E10F1D254ACD}" type="presParOf" srcId="{3D674E4E-0E33-4AE4-A812-937E02F26982}" destId="{46C8A5DE-83D7-4A92-A9C4-F0AC32660D04}" srcOrd="0" destOrd="0" presId="urn:microsoft.com/office/officeart/2008/layout/LinedList"/>
    <dgm:cxn modelId="{C3B0FD11-69BC-4124-ADBE-A21D4CA8B411}" type="presParOf" srcId="{3D674E4E-0E33-4AE4-A812-937E02F26982}" destId="{DD9A6A97-4F2F-43BA-94A3-0B40B3D0D6FA}" srcOrd="1" destOrd="0" presId="urn:microsoft.com/office/officeart/2008/layout/LinedList"/>
    <dgm:cxn modelId="{C7A2632C-42FC-4A05-803E-3A95BA1E3C71}" type="presParOf" srcId="{DD9A6A97-4F2F-43BA-94A3-0B40B3D0D6FA}" destId="{0AE4C433-391B-49F2-8001-0C32B5533E59}" srcOrd="0" destOrd="0" presId="urn:microsoft.com/office/officeart/2008/layout/LinedList"/>
    <dgm:cxn modelId="{E8248238-49A6-482A-B2EB-FA2932540D73}" type="presParOf" srcId="{DD9A6A97-4F2F-43BA-94A3-0B40B3D0D6FA}" destId="{2A52242F-DB75-4F50-918C-729F8D6C4117}" srcOrd="1" destOrd="0" presId="urn:microsoft.com/office/officeart/2008/layout/LinedList"/>
    <dgm:cxn modelId="{D3A91084-1E57-46F8-AAF9-F4AA63089E0F}" type="presParOf" srcId="{2A52242F-DB75-4F50-918C-729F8D6C4117}" destId="{28DD8C67-4D30-44F8-A738-DD6CA8806FB3}" srcOrd="0" destOrd="0" presId="urn:microsoft.com/office/officeart/2008/layout/LinedList"/>
    <dgm:cxn modelId="{20E160FD-A6B3-4765-86ED-AE26E1631A1F}" type="presParOf" srcId="{2A52242F-DB75-4F50-918C-729F8D6C4117}" destId="{0A206335-70B1-438C-8A8A-D9BAC2D03760}" srcOrd="1" destOrd="0" presId="urn:microsoft.com/office/officeart/2008/layout/LinedList"/>
    <dgm:cxn modelId="{50A8B105-EA44-4D2D-8B9A-6A69DA0A850F}" type="presParOf" srcId="{0A206335-70B1-438C-8A8A-D9BAC2D03760}" destId="{7A653559-16DA-4F4F-AE85-A3C81A36DE4E}" srcOrd="0" destOrd="0" presId="urn:microsoft.com/office/officeart/2008/layout/LinedList"/>
    <dgm:cxn modelId="{74C3F692-EA63-443E-A03E-A226F2675A3D}" type="presParOf" srcId="{0A206335-70B1-438C-8A8A-D9BAC2D03760}" destId="{8C2687F7-0F20-4D9F-A1DC-A13C421AAC80}" srcOrd="1" destOrd="0" presId="urn:microsoft.com/office/officeart/2008/layout/LinedList"/>
    <dgm:cxn modelId="{E30B64D4-2A0D-4E2E-9A4D-F4E519906AC3}" type="presParOf" srcId="{0A206335-70B1-438C-8A8A-D9BAC2D03760}" destId="{B4BE4FFC-5245-4F89-B7AD-EE635B9614C3}" srcOrd="2" destOrd="0" presId="urn:microsoft.com/office/officeart/2008/layout/LinedList"/>
    <dgm:cxn modelId="{919C9E39-4809-4169-B68C-208BB71368D9}" type="presParOf" srcId="{2A52242F-DB75-4F50-918C-729F8D6C4117}" destId="{BFC3AC4C-E301-4221-9397-CB22141CE05A}" srcOrd="2" destOrd="0" presId="urn:microsoft.com/office/officeart/2008/layout/LinedList"/>
    <dgm:cxn modelId="{8D127D9E-EB1E-40A1-9468-26DB7E70E899}" type="presParOf" srcId="{2A52242F-DB75-4F50-918C-729F8D6C4117}" destId="{4990FC7D-C494-4507-B440-BFF82BDDCE51}" srcOrd="3" destOrd="0" presId="urn:microsoft.com/office/officeart/2008/layout/LinedList"/>
    <dgm:cxn modelId="{68BCF8D4-B601-420F-9A09-C81E84C35EB3}" type="presParOf" srcId="{3D674E4E-0E33-4AE4-A812-937E02F26982}" destId="{6BB1CA5F-F3F4-432F-806E-781E9D033E28}" srcOrd="2" destOrd="0" presId="urn:microsoft.com/office/officeart/2008/layout/LinedList"/>
    <dgm:cxn modelId="{A3B608FB-87C9-489B-B639-6992E1DDF66D}" type="presParOf" srcId="{3D674E4E-0E33-4AE4-A812-937E02F26982}" destId="{A90FD94A-9A13-4B1A-9EA0-E98A2526963F}" srcOrd="3" destOrd="0" presId="urn:microsoft.com/office/officeart/2008/layout/LinedList"/>
    <dgm:cxn modelId="{6A16F7A5-098B-4326-86C9-21F73C1AF75E}" type="presParOf" srcId="{A90FD94A-9A13-4B1A-9EA0-E98A2526963F}" destId="{26342DC2-F6EE-427F-9BA9-7EF2D8933200}" srcOrd="0" destOrd="0" presId="urn:microsoft.com/office/officeart/2008/layout/LinedList"/>
    <dgm:cxn modelId="{F1F8F248-18AD-4017-A46F-E840F57FC410}" type="presParOf" srcId="{A90FD94A-9A13-4B1A-9EA0-E98A2526963F}" destId="{92C587B1-1573-4EF3-8FB4-94A7F110A8BB}" srcOrd="1" destOrd="0" presId="urn:microsoft.com/office/officeart/2008/layout/LinedList"/>
    <dgm:cxn modelId="{67E374E4-C73C-4919-AAAD-3C9FB9FD3E7F}" type="presParOf" srcId="{92C587B1-1573-4EF3-8FB4-94A7F110A8BB}" destId="{F7C11BEE-262C-4198-95B8-7147EC48946F}" srcOrd="0" destOrd="0" presId="urn:microsoft.com/office/officeart/2008/layout/LinedList"/>
    <dgm:cxn modelId="{5B005878-30CC-49A9-A57C-23CE55F1218A}" type="presParOf" srcId="{92C587B1-1573-4EF3-8FB4-94A7F110A8BB}" destId="{CF0ABAD1-F308-4256-9CE9-5119C44057D1}" srcOrd="1" destOrd="0" presId="urn:microsoft.com/office/officeart/2008/layout/LinedList"/>
    <dgm:cxn modelId="{E63D4CA6-616C-43C8-89C9-7121EEC29C9D}" type="presParOf" srcId="{CF0ABAD1-F308-4256-9CE9-5119C44057D1}" destId="{F45C5737-6EF8-4E27-85A8-BADD15857142}" srcOrd="0" destOrd="0" presId="urn:microsoft.com/office/officeart/2008/layout/LinedList"/>
    <dgm:cxn modelId="{FDF4D8FC-7F40-4F6B-8460-1186B09BCC77}" type="presParOf" srcId="{CF0ABAD1-F308-4256-9CE9-5119C44057D1}" destId="{A283A853-54D1-44E0-AF88-7818CBCD6635}" srcOrd="1" destOrd="0" presId="urn:microsoft.com/office/officeart/2008/layout/LinedList"/>
    <dgm:cxn modelId="{3C796F5D-855B-489F-A83B-AA4FEDF875D7}" type="presParOf" srcId="{CF0ABAD1-F308-4256-9CE9-5119C44057D1}" destId="{18A396B1-9545-44A3-88F7-7F82BE6B3BD3}" srcOrd="2" destOrd="0" presId="urn:microsoft.com/office/officeart/2008/layout/LinedList"/>
    <dgm:cxn modelId="{5041AA5A-A814-4646-9829-A37FBCD0B2B7}" type="presParOf" srcId="{18A396B1-9545-44A3-88F7-7F82BE6B3BD3}" destId="{75C6294F-397C-430E-BD7D-1518988A09BC}" srcOrd="0" destOrd="0" presId="urn:microsoft.com/office/officeart/2008/layout/LinedList"/>
    <dgm:cxn modelId="{EB26028B-DD3D-4C76-8C8B-F3ECA1755A50}" type="presParOf" srcId="{75C6294F-397C-430E-BD7D-1518988A09BC}" destId="{0087029E-8A44-426B-BFD1-60EAD0F86991}" srcOrd="0" destOrd="0" presId="urn:microsoft.com/office/officeart/2008/layout/LinedList"/>
    <dgm:cxn modelId="{C998E9E6-8C52-4FA3-96D6-7FBFA38B3AD0}" type="presParOf" srcId="{75C6294F-397C-430E-BD7D-1518988A09BC}" destId="{EA2999E0-26E9-4D98-B304-3B63CE6E59C1}" srcOrd="1" destOrd="0" presId="urn:microsoft.com/office/officeart/2008/layout/LinedList"/>
    <dgm:cxn modelId="{7EA16E7B-A840-4242-A840-EFEE8D72A68B}" type="presParOf" srcId="{75C6294F-397C-430E-BD7D-1518988A09BC}" destId="{C4B42F38-D5F3-4DB2-BC31-3DDAF37DF59A}" srcOrd="2" destOrd="0" presId="urn:microsoft.com/office/officeart/2008/layout/LinedList"/>
    <dgm:cxn modelId="{5CB0B112-06FF-4640-A4D1-947D42FDC264}" type="presParOf" srcId="{92C587B1-1573-4EF3-8FB4-94A7F110A8BB}" destId="{FD01491D-0387-4A17-951D-F5592B421883}" srcOrd="2" destOrd="0" presId="urn:microsoft.com/office/officeart/2008/layout/LinedList"/>
    <dgm:cxn modelId="{9BEB6887-5471-4084-A922-C61AA9421951}" type="presParOf" srcId="{92C587B1-1573-4EF3-8FB4-94A7F110A8BB}" destId="{73C19767-3EA0-4470-A9E2-C62F4C16934B}" srcOrd="3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6689E262-CDDD-4A7C-9A5F-2821B9DD36CC}" type="doc">
      <dgm:prSet loTypeId="urn:microsoft.com/office/officeart/2008/layout/LinedList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F81D17E7-3F62-4126-AD03-CB4EF44BF8BF}">
      <dgm:prSet/>
      <dgm:spPr/>
      <dgm:t>
        <a:bodyPr/>
        <a:lstStyle/>
        <a:p>
          <a:r>
            <a:rPr lang="ru-RU" dirty="0"/>
            <a:t>Союзы можно разделить на несколько типов по характеру сотрудничества, а  именно: </a:t>
          </a:r>
        </a:p>
      </dgm:t>
    </dgm:pt>
    <dgm:pt modelId="{F1D02FCF-5B61-4F94-BAB8-7371A448E875}" type="parTrans" cxnId="{6844A47B-0CE0-47FC-80A2-DA74406C05B8}">
      <dgm:prSet/>
      <dgm:spPr/>
      <dgm:t>
        <a:bodyPr/>
        <a:lstStyle/>
        <a:p>
          <a:endParaRPr lang="ru-RU"/>
        </a:p>
      </dgm:t>
    </dgm:pt>
    <dgm:pt modelId="{CA62EB0B-6E37-4A91-AEA4-AE7531D37C46}" type="sibTrans" cxnId="{6844A47B-0CE0-47FC-80A2-DA74406C05B8}">
      <dgm:prSet/>
      <dgm:spPr/>
      <dgm:t>
        <a:bodyPr/>
        <a:lstStyle/>
        <a:p>
          <a:endParaRPr lang="ru-RU"/>
        </a:p>
      </dgm:t>
    </dgm:pt>
    <dgm:pt modelId="{C607ED6E-A4C1-425C-8F0D-C8317E067DBC}">
      <dgm:prSet/>
      <dgm:spPr/>
      <dgm:t>
        <a:bodyPr/>
        <a:lstStyle/>
        <a:p>
          <a:r>
            <a:rPr lang="ru-RU" dirty="0"/>
            <a:t>Создание союзов должно предваряться взаимовыгодным </a:t>
          </a:r>
          <a:r>
            <a:rPr lang="en-US" dirty="0"/>
            <a:t>win-win </a:t>
          </a:r>
          <a:r>
            <a:rPr lang="ru-RU" dirty="0"/>
            <a:t> диалогом всех потенциальных  партнеров.</a:t>
          </a:r>
        </a:p>
      </dgm:t>
    </dgm:pt>
    <dgm:pt modelId="{50C5A883-A3E1-46ED-9EB1-A4FC71D7A9DC}" type="parTrans" cxnId="{AD3709AF-0C32-4069-8AF3-7F9E7FF9281F}">
      <dgm:prSet/>
      <dgm:spPr/>
      <dgm:t>
        <a:bodyPr/>
        <a:lstStyle/>
        <a:p>
          <a:endParaRPr lang="ru-RU"/>
        </a:p>
      </dgm:t>
    </dgm:pt>
    <dgm:pt modelId="{21BD8FE3-9458-4DC8-9775-5503C0C60AB0}" type="sibTrans" cxnId="{AD3709AF-0C32-4069-8AF3-7F9E7FF9281F}">
      <dgm:prSet/>
      <dgm:spPr/>
      <dgm:t>
        <a:bodyPr/>
        <a:lstStyle/>
        <a:p>
          <a:endParaRPr lang="ru-RU"/>
        </a:p>
      </dgm:t>
    </dgm:pt>
    <dgm:pt modelId="{29D51BB8-027D-4367-B1C8-E436C77405B1}">
      <dgm:prSet/>
      <dgm:spPr/>
      <dgm:t>
        <a:bodyPr/>
        <a:lstStyle/>
        <a:p>
          <a:r>
            <a:rPr lang="ru-RU" dirty="0"/>
            <a:t>3</a:t>
          </a:r>
        </a:p>
      </dgm:t>
    </dgm:pt>
    <dgm:pt modelId="{6913E296-E69E-4872-9DD2-EFF552CE40DA}" type="parTrans" cxnId="{018AC2CB-D59F-424B-8509-C8BAE70549F8}">
      <dgm:prSet/>
      <dgm:spPr/>
      <dgm:t>
        <a:bodyPr/>
        <a:lstStyle/>
        <a:p>
          <a:endParaRPr lang="ru-RU"/>
        </a:p>
      </dgm:t>
    </dgm:pt>
    <dgm:pt modelId="{BB427A7B-465E-47D2-9AF1-B14CB0991ED7}" type="sibTrans" cxnId="{018AC2CB-D59F-424B-8509-C8BAE70549F8}">
      <dgm:prSet/>
      <dgm:spPr/>
      <dgm:t>
        <a:bodyPr/>
        <a:lstStyle/>
        <a:p>
          <a:endParaRPr lang="ru-RU"/>
        </a:p>
      </dgm:t>
    </dgm:pt>
    <dgm:pt modelId="{5A0EC99E-C831-4D38-B271-004F05039160}">
      <dgm:prSet/>
      <dgm:spPr/>
      <dgm:t>
        <a:bodyPr/>
        <a:lstStyle/>
        <a:p>
          <a:r>
            <a:rPr lang="ru-RU" dirty="0"/>
            <a:t>4</a:t>
          </a:r>
        </a:p>
      </dgm:t>
    </dgm:pt>
    <dgm:pt modelId="{8E7CDAEF-61F3-458F-9808-E91CB6253F17}" type="parTrans" cxnId="{82E67273-D21A-46AC-8B36-D9C4EE7C39D7}">
      <dgm:prSet/>
      <dgm:spPr/>
      <dgm:t>
        <a:bodyPr/>
        <a:lstStyle/>
        <a:p>
          <a:endParaRPr lang="ru-RU"/>
        </a:p>
      </dgm:t>
    </dgm:pt>
    <dgm:pt modelId="{FC9BC6A2-DDD8-42F6-AD95-751620566104}" type="sibTrans" cxnId="{82E67273-D21A-46AC-8B36-D9C4EE7C39D7}">
      <dgm:prSet/>
      <dgm:spPr/>
      <dgm:t>
        <a:bodyPr/>
        <a:lstStyle/>
        <a:p>
          <a:endParaRPr lang="ru-RU"/>
        </a:p>
      </dgm:t>
    </dgm:pt>
    <dgm:pt modelId="{436F8BB3-26BA-4AC0-8F6E-D753E72BBC12}">
      <dgm:prSet/>
      <dgm:spPr/>
      <dgm:t>
        <a:bodyPr/>
        <a:lstStyle/>
        <a:p>
          <a:r>
            <a:rPr lang="ru-RU" dirty="0"/>
            <a:t>принудительные союзы</a:t>
          </a:r>
        </a:p>
        <a:p>
          <a:r>
            <a:rPr lang="ru-RU" dirty="0"/>
            <a:t>спонтанные, </a:t>
          </a:r>
        </a:p>
        <a:p>
          <a:r>
            <a:rPr lang="ru-RU" dirty="0"/>
            <a:t>сотрудничество для решения общей  проблемы </a:t>
          </a:r>
        </a:p>
        <a:p>
          <a:r>
            <a:rPr lang="ru-RU" dirty="0"/>
            <a:t>временные товарищества, образовавшиеся случайно.</a:t>
          </a:r>
        </a:p>
      </dgm:t>
    </dgm:pt>
    <dgm:pt modelId="{0F69CF42-CBF7-44EE-A7F4-A94B4A7B5731}" type="parTrans" cxnId="{1E7D5FCA-CC47-400F-B30F-9A4A75592EE5}">
      <dgm:prSet/>
      <dgm:spPr/>
      <dgm:t>
        <a:bodyPr/>
        <a:lstStyle/>
        <a:p>
          <a:endParaRPr lang="ru-RU"/>
        </a:p>
      </dgm:t>
    </dgm:pt>
    <dgm:pt modelId="{720EFA1F-FFB6-4D3D-AA90-FAB5CEFC406A}" type="sibTrans" cxnId="{1E7D5FCA-CC47-400F-B30F-9A4A75592EE5}">
      <dgm:prSet/>
      <dgm:spPr/>
      <dgm:t>
        <a:bodyPr/>
        <a:lstStyle/>
        <a:p>
          <a:endParaRPr lang="ru-RU"/>
        </a:p>
      </dgm:t>
    </dgm:pt>
    <dgm:pt modelId="{3D674E4E-0E33-4AE4-A812-937E02F26982}" type="pres">
      <dgm:prSet presAssocID="{6689E262-CDDD-4A7C-9A5F-2821B9DD36CC}" presName="vert0" presStyleCnt="0">
        <dgm:presLayoutVars>
          <dgm:dir/>
          <dgm:animOne val="branch"/>
          <dgm:animLvl val="lvl"/>
        </dgm:presLayoutVars>
      </dgm:prSet>
      <dgm:spPr/>
    </dgm:pt>
    <dgm:pt modelId="{82EA5FE6-46CD-4713-8C67-BF928C131BFC}" type="pres">
      <dgm:prSet presAssocID="{29D51BB8-027D-4367-B1C8-E436C77405B1}" presName="thickLine" presStyleLbl="alignNode1" presStyleIdx="0" presStyleCnt="2"/>
      <dgm:spPr/>
    </dgm:pt>
    <dgm:pt modelId="{447510BC-55E0-4E93-B4B1-49618674D101}" type="pres">
      <dgm:prSet presAssocID="{29D51BB8-027D-4367-B1C8-E436C77405B1}" presName="horz1" presStyleCnt="0"/>
      <dgm:spPr/>
    </dgm:pt>
    <dgm:pt modelId="{72E71EBF-5AEA-4667-B422-090C56C9CEE8}" type="pres">
      <dgm:prSet presAssocID="{29D51BB8-027D-4367-B1C8-E436C77405B1}" presName="tx1" presStyleLbl="revTx" presStyleIdx="0" presStyleCnt="5"/>
      <dgm:spPr/>
    </dgm:pt>
    <dgm:pt modelId="{F41878D2-BE82-4B10-841A-F5936D483040}" type="pres">
      <dgm:prSet presAssocID="{29D51BB8-027D-4367-B1C8-E436C77405B1}" presName="vert1" presStyleCnt="0"/>
      <dgm:spPr/>
    </dgm:pt>
    <dgm:pt modelId="{6BBD8AAE-5F0F-484B-9D3E-532149800F88}" type="pres">
      <dgm:prSet presAssocID="{F81D17E7-3F62-4126-AD03-CB4EF44BF8BF}" presName="vertSpace2a" presStyleCnt="0"/>
      <dgm:spPr/>
    </dgm:pt>
    <dgm:pt modelId="{8F3B8BCE-0DD8-41AB-A151-3E40952E30AE}" type="pres">
      <dgm:prSet presAssocID="{F81D17E7-3F62-4126-AD03-CB4EF44BF8BF}" presName="horz2" presStyleCnt="0"/>
      <dgm:spPr/>
    </dgm:pt>
    <dgm:pt modelId="{068628DE-D20E-4874-9F0F-DBFCCBB76FB2}" type="pres">
      <dgm:prSet presAssocID="{F81D17E7-3F62-4126-AD03-CB4EF44BF8BF}" presName="horzSpace2" presStyleCnt="0"/>
      <dgm:spPr/>
    </dgm:pt>
    <dgm:pt modelId="{196323E1-15DF-45D9-844C-F647D799F123}" type="pres">
      <dgm:prSet presAssocID="{F81D17E7-3F62-4126-AD03-CB4EF44BF8BF}" presName="tx2" presStyleLbl="revTx" presStyleIdx="1" presStyleCnt="5"/>
      <dgm:spPr/>
    </dgm:pt>
    <dgm:pt modelId="{B8D44769-7BC5-4872-96B2-273F8A61CB10}" type="pres">
      <dgm:prSet presAssocID="{F81D17E7-3F62-4126-AD03-CB4EF44BF8BF}" presName="vert2" presStyleCnt="0"/>
      <dgm:spPr/>
    </dgm:pt>
    <dgm:pt modelId="{1770C19D-9F63-487F-A8EE-E64C6E91CB46}" type="pres">
      <dgm:prSet presAssocID="{436F8BB3-26BA-4AC0-8F6E-D753E72BBC12}" presName="horz3" presStyleCnt="0"/>
      <dgm:spPr/>
    </dgm:pt>
    <dgm:pt modelId="{0DEDBD91-C72F-4077-9EDD-6E92CAAC1586}" type="pres">
      <dgm:prSet presAssocID="{436F8BB3-26BA-4AC0-8F6E-D753E72BBC12}" presName="horzSpace3" presStyleCnt="0"/>
      <dgm:spPr/>
    </dgm:pt>
    <dgm:pt modelId="{D9D0877C-FD14-462E-A2A5-98A17ED727DF}" type="pres">
      <dgm:prSet presAssocID="{436F8BB3-26BA-4AC0-8F6E-D753E72BBC12}" presName="tx3" presStyleLbl="revTx" presStyleIdx="2" presStyleCnt="5"/>
      <dgm:spPr/>
    </dgm:pt>
    <dgm:pt modelId="{9A57C3CD-A7A5-4608-A746-7C316E23C859}" type="pres">
      <dgm:prSet presAssocID="{436F8BB3-26BA-4AC0-8F6E-D753E72BBC12}" presName="vert3" presStyleCnt="0"/>
      <dgm:spPr/>
    </dgm:pt>
    <dgm:pt modelId="{773A370A-342A-47D3-9545-62608AE69FAF}" type="pres">
      <dgm:prSet presAssocID="{F81D17E7-3F62-4126-AD03-CB4EF44BF8BF}" presName="thinLine2b" presStyleLbl="callout" presStyleIdx="0" presStyleCnt="2"/>
      <dgm:spPr/>
    </dgm:pt>
    <dgm:pt modelId="{53F8BAFE-4DC1-4A67-ABEF-DF2EB6FD355F}" type="pres">
      <dgm:prSet presAssocID="{F81D17E7-3F62-4126-AD03-CB4EF44BF8BF}" presName="vertSpace2b" presStyleCnt="0"/>
      <dgm:spPr/>
    </dgm:pt>
    <dgm:pt modelId="{2A934154-1AA8-413B-B09C-20195FD1E42B}" type="pres">
      <dgm:prSet presAssocID="{5A0EC99E-C831-4D38-B271-004F05039160}" presName="thickLine" presStyleLbl="alignNode1" presStyleIdx="1" presStyleCnt="2"/>
      <dgm:spPr/>
    </dgm:pt>
    <dgm:pt modelId="{FC2FE8AC-3D61-45A8-8EA4-DF1D0471AF2C}" type="pres">
      <dgm:prSet presAssocID="{5A0EC99E-C831-4D38-B271-004F05039160}" presName="horz1" presStyleCnt="0"/>
      <dgm:spPr/>
    </dgm:pt>
    <dgm:pt modelId="{91621428-01AD-4B13-81FA-96FB64DDFCA1}" type="pres">
      <dgm:prSet presAssocID="{5A0EC99E-C831-4D38-B271-004F05039160}" presName="tx1" presStyleLbl="revTx" presStyleIdx="3" presStyleCnt="5"/>
      <dgm:spPr/>
    </dgm:pt>
    <dgm:pt modelId="{76F08148-92F7-444B-B894-A72D6B5CDEE6}" type="pres">
      <dgm:prSet presAssocID="{5A0EC99E-C831-4D38-B271-004F05039160}" presName="vert1" presStyleCnt="0"/>
      <dgm:spPr/>
    </dgm:pt>
    <dgm:pt modelId="{33627348-5F94-423E-8F95-E9088DB72390}" type="pres">
      <dgm:prSet presAssocID="{C607ED6E-A4C1-425C-8F0D-C8317E067DBC}" presName="vertSpace2a" presStyleCnt="0"/>
      <dgm:spPr/>
    </dgm:pt>
    <dgm:pt modelId="{BF705861-BF77-4FFA-A10D-E505AE70B5A1}" type="pres">
      <dgm:prSet presAssocID="{C607ED6E-A4C1-425C-8F0D-C8317E067DBC}" presName="horz2" presStyleCnt="0"/>
      <dgm:spPr/>
    </dgm:pt>
    <dgm:pt modelId="{17E9FEA0-7F29-454C-AC7E-7D771879E3EE}" type="pres">
      <dgm:prSet presAssocID="{C607ED6E-A4C1-425C-8F0D-C8317E067DBC}" presName="horzSpace2" presStyleCnt="0"/>
      <dgm:spPr/>
    </dgm:pt>
    <dgm:pt modelId="{6FC8EA9A-DA63-4A4D-9191-E38060A2C849}" type="pres">
      <dgm:prSet presAssocID="{C607ED6E-A4C1-425C-8F0D-C8317E067DBC}" presName="tx2" presStyleLbl="revTx" presStyleIdx="4" presStyleCnt="5" custScaleX="136955"/>
      <dgm:spPr/>
    </dgm:pt>
    <dgm:pt modelId="{0BAD8C5D-9B8E-4C37-ABB6-D8A29554BDC5}" type="pres">
      <dgm:prSet presAssocID="{C607ED6E-A4C1-425C-8F0D-C8317E067DBC}" presName="vert2" presStyleCnt="0"/>
      <dgm:spPr/>
    </dgm:pt>
    <dgm:pt modelId="{600885A3-7B42-440E-94BA-DC998F4051B1}" type="pres">
      <dgm:prSet presAssocID="{C607ED6E-A4C1-425C-8F0D-C8317E067DBC}" presName="thinLine2b" presStyleLbl="callout" presStyleIdx="1" presStyleCnt="2"/>
      <dgm:spPr/>
    </dgm:pt>
    <dgm:pt modelId="{0B911703-B2A5-4F9F-8CD8-DD9ED96CF7E5}" type="pres">
      <dgm:prSet presAssocID="{C607ED6E-A4C1-425C-8F0D-C8317E067DBC}" presName="vertSpace2b" presStyleCnt="0"/>
      <dgm:spPr/>
    </dgm:pt>
  </dgm:ptLst>
  <dgm:cxnLst>
    <dgm:cxn modelId="{82E67273-D21A-46AC-8B36-D9C4EE7C39D7}" srcId="{6689E262-CDDD-4A7C-9A5F-2821B9DD36CC}" destId="{5A0EC99E-C831-4D38-B271-004F05039160}" srcOrd="1" destOrd="0" parTransId="{8E7CDAEF-61F3-458F-9808-E91CB6253F17}" sibTransId="{FC9BC6A2-DDD8-42F6-AD95-751620566104}"/>
    <dgm:cxn modelId="{6844A47B-0CE0-47FC-80A2-DA74406C05B8}" srcId="{29D51BB8-027D-4367-B1C8-E436C77405B1}" destId="{F81D17E7-3F62-4126-AD03-CB4EF44BF8BF}" srcOrd="0" destOrd="0" parTransId="{F1D02FCF-5B61-4F94-BAB8-7371A448E875}" sibTransId="{CA62EB0B-6E37-4A91-AEA4-AE7531D37C46}"/>
    <dgm:cxn modelId="{954AAB99-8D45-4C3B-907F-5BD788EBBC02}" type="presOf" srcId="{436F8BB3-26BA-4AC0-8F6E-D753E72BBC12}" destId="{D9D0877C-FD14-462E-A2A5-98A17ED727DF}" srcOrd="0" destOrd="0" presId="urn:microsoft.com/office/officeart/2008/layout/LinedList"/>
    <dgm:cxn modelId="{BDF7E59A-9874-453C-808D-59B14EEAA852}" type="presOf" srcId="{F81D17E7-3F62-4126-AD03-CB4EF44BF8BF}" destId="{196323E1-15DF-45D9-844C-F647D799F123}" srcOrd="0" destOrd="0" presId="urn:microsoft.com/office/officeart/2008/layout/LinedList"/>
    <dgm:cxn modelId="{AD3709AF-0C32-4069-8AF3-7F9E7FF9281F}" srcId="{5A0EC99E-C831-4D38-B271-004F05039160}" destId="{C607ED6E-A4C1-425C-8F0D-C8317E067DBC}" srcOrd="0" destOrd="0" parTransId="{50C5A883-A3E1-46ED-9EB1-A4FC71D7A9DC}" sibTransId="{21BD8FE3-9458-4DC8-9775-5503C0C60AB0}"/>
    <dgm:cxn modelId="{9B8E6EB5-3E78-4C42-A9C3-E4CB36172AC8}" type="presOf" srcId="{29D51BB8-027D-4367-B1C8-E436C77405B1}" destId="{72E71EBF-5AEA-4667-B422-090C56C9CEE8}" srcOrd="0" destOrd="0" presId="urn:microsoft.com/office/officeart/2008/layout/LinedList"/>
    <dgm:cxn modelId="{8BBD1ABD-43A2-4309-9F3E-A9DA34328B43}" type="presOf" srcId="{5A0EC99E-C831-4D38-B271-004F05039160}" destId="{91621428-01AD-4B13-81FA-96FB64DDFCA1}" srcOrd="0" destOrd="0" presId="urn:microsoft.com/office/officeart/2008/layout/LinedList"/>
    <dgm:cxn modelId="{054D31BD-41E6-4B30-A7B4-02848C1ACC74}" type="presOf" srcId="{6689E262-CDDD-4A7C-9A5F-2821B9DD36CC}" destId="{3D674E4E-0E33-4AE4-A812-937E02F26982}" srcOrd="0" destOrd="0" presId="urn:microsoft.com/office/officeart/2008/layout/LinedList"/>
    <dgm:cxn modelId="{8C4FBEBF-98EA-4E1E-A3FC-89303F60C331}" type="presOf" srcId="{C607ED6E-A4C1-425C-8F0D-C8317E067DBC}" destId="{6FC8EA9A-DA63-4A4D-9191-E38060A2C849}" srcOrd="0" destOrd="0" presId="urn:microsoft.com/office/officeart/2008/layout/LinedList"/>
    <dgm:cxn modelId="{1E7D5FCA-CC47-400F-B30F-9A4A75592EE5}" srcId="{F81D17E7-3F62-4126-AD03-CB4EF44BF8BF}" destId="{436F8BB3-26BA-4AC0-8F6E-D753E72BBC12}" srcOrd="0" destOrd="0" parTransId="{0F69CF42-CBF7-44EE-A7F4-A94B4A7B5731}" sibTransId="{720EFA1F-FFB6-4D3D-AA90-FAB5CEFC406A}"/>
    <dgm:cxn modelId="{018AC2CB-D59F-424B-8509-C8BAE70549F8}" srcId="{6689E262-CDDD-4A7C-9A5F-2821B9DD36CC}" destId="{29D51BB8-027D-4367-B1C8-E436C77405B1}" srcOrd="0" destOrd="0" parTransId="{6913E296-E69E-4872-9DD2-EFF552CE40DA}" sibTransId="{BB427A7B-465E-47D2-9AF1-B14CB0991ED7}"/>
    <dgm:cxn modelId="{9E89E6A3-8BBF-4DA9-A080-2AD687FC3058}" type="presParOf" srcId="{3D674E4E-0E33-4AE4-A812-937E02F26982}" destId="{82EA5FE6-46CD-4713-8C67-BF928C131BFC}" srcOrd="0" destOrd="0" presId="urn:microsoft.com/office/officeart/2008/layout/LinedList"/>
    <dgm:cxn modelId="{EE798314-C751-4C75-AFDA-6C50A4B0F3FC}" type="presParOf" srcId="{3D674E4E-0E33-4AE4-A812-937E02F26982}" destId="{447510BC-55E0-4E93-B4B1-49618674D101}" srcOrd="1" destOrd="0" presId="urn:microsoft.com/office/officeart/2008/layout/LinedList"/>
    <dgm:cxn modelId="{F1BE4A5B-A76A-49D2-9D2C-6D14041B642E}" type="presParOf" srcId="{447510BC-55E0-4E93-B4B1-49618674D101}" destId="{72E71EBF-5AEA-4667-B422-090C56C9CEE8}" srcOrd="0" destOrd="0" presId="urn:microsoft.com/office/officeart/2008/layout/LinedList"/>
    <dgm:cxn modelId="{F1A583D3-C3E2-480A-ACCA-50AFE3247BE9}" type="presParOf" srcId="{447510BC-55E0-4E93-B4B1-49618674D101}" destId="{F41878D2-BE82-4B10-841A-F5936D483040}" srcOrd="1" destOrd="0" presId="urn:microsoft.com/office/officeart/2008/layout/LinedList"/>
    <dgm:cxn modelId="{012DF6ED-B269-48D7-B347-EF267CE6EBD0}" type="presParOf" srcId="{F41878D2-BE82-4B10-841A-F5936D483040}" destId="{6BBD8AAE-5F0F-484B-9D3E-532149800F88}" srcOrd="0" destOrd="0" presId="urn:microsoft.com/office/officeart/2008/layout/LinedList"/>
    <dgm:cxn modelId="{56A42358-E72F-4401-B1B0-BD65C1566696}" type="presParOf" srcId="{F41878D2-BE82-4B10-841A-F5936D483040}" destId="{8F3B8BCE-0DD8-41AB-A151-3E40952E30AE}" srcOrd="1" destOrd="0" presId="urn:microsoft.com/office/officeart/2008/layout/LinedList"/>
    <dgm:cxn modelId="{E183D2E7-B063-41C1-A9B4-2573F44420BF}" type="presParOf" srcId="{8F3B8BCE-0DD8-41AB-A151-3E40952E30AE}" destId="{068628DE-D20E-4874-9F0F-DBFCCBB76FB2}" srcOrd="0" destOrd="0" presId="urn:microsoft.com/office/officeart/2008/layout/LinedList"/>
    <dgm:cxn modelId="{FF5EA372-E067-47CE-8448-A05DB4178515}" type="presParOf" srcId="{8F3B8BCE-0DD8-41AB-A151-3E40952E30AE}" destId="{196323E1-15DF-45D9-844C-F647D799F123}" srcOrd="1" destOrd="0" presId="urn:microsoft.com/office/officeart/2008/layout/LinedList"/>
    <dgm:cxn modelId="{3C517EDD-D144-4BF3-8E51-C107B597CBED}" type="presParOf" srcId="{8F3B8BCE-0DD8-41AB-A151-3E40952E30AE}" destId="{B8D44769-7BC5-4872-96B2-273F8A61CB10}" srcOrd="2" destOrd="0" presId="urn:microsoft.com/office/officeart/2008/layout/LinedList"/>
    <dgm:cxn modelId="{1CF75DDD-DFEF-4547-AF44-CB6DD2998440}" type="presParOf" srcId="{B8D44769-7BC5-4872-96B2-273F8A61CB10}" destId="{1770C19D-9F63-487F-A8EE-E64C6E91CB46}" srcOrd="0" destOrd="0" presId="urn:microsoft.com/office/officeart/2008/layout/LinedList"/>
    <dgm:cxn modelId="{74FCD5A8-B400-4A36-BD99-354D0F498255}" type="presParOf" srcId="{1770C19D-9F63-487F-A8EE-E64C6E91CB46}" destId="{0DEDBD91-C72F-4077-9EDD-6E92CAAC1586}" srcOrd="0" destOrd="0" presId="urn:microsoft.com/office/officeart/2008/layout/LinedList"/>
    <dgm:cxn modelId="{B9EAAA2B-4F79-46E1-8CD3-D717221A10CF}" type="presParOf" srcId="{1770C19D-9F63-487F-A8EE-E64C6E91CB46}" destId="{D9D0877C-FD14-462E-A2A5-98A17ED727DF}" srcOrd="1" destOrd="0" presId="urn:microsoft.com/office/officeart/2008/layout/LinedList"/>
    <dgm:cxn modelId="{DB59EAF3-DD20-4FE4-B6CE-6C3500073D2F}" type="presParOf" srcId="{1770C19D-9F63-487F-A8EE-E64C6E91CB46}" destId="{9A57C3CD-A7A5-4608-A746-7C316E23C859}" srcOrd="2" destOrd="0" presId="urn:microsoft.com/office/officeart/2008/layout/LinedList"/>
    <dgm:cxn modelId="{9F00F179-2243-4A64-83C8-6E6516129C6E}" type="presParOf" srcId="{F41878D2-BE82-4B10-841A-F5936D483040}" destId="{773A370A-342A-47D3-9545-62608AE69FAF}" srcOrd="2" destOrd="0" presId="urn:microsoft.com/office/officeart/2008/layout/LinedList"/>
    <dgm:cxn modelId="{9BA946D4-1800-4570-A66D-670B017BE171}" type="presParOf" srcId="{F41878D2-BE82-4B10-841A-F5936D483040}" destId="{53F8BAFE-4DC1-4A67-ABEF-DF2EB6FD355F}" srcOrd="3" destOrd="0" presId="urn:microsoft.com/office/officeart/2008/layout/LinedList"/>
    <dgm:cxn modelId="{3B030E34-E345-459E-80EA-F4F90E07321A}" type="presParOf" srcId="{3D674E4E-0E33-4AE4-A812-937E02F26982}" destId="{2A934154-1AA8-413B-B09C-20195FD1E42B}" srcOrd="2" destOrd="0" presId="urn:microsoft.com/office/officeart/2008/layout/LinedList"/>
    <dgm:cxn modelId="{19FF9A9F-887F-4338-9F6B-83C97F6AF6F9}" type="presParOf" srcId="{3D674E4E-0E33-4AE4-A812-937E02F26982}" destId="{FC2FE8AC-3D61-45A8-8EA4-DF1D0471AF2C}" srcOrd="3" destOrd="0" presId="urn:microsoft.com/office/officeart/2008/layout/LinedList"/>
    <dgm:cxn modelId="{7401B8E4-7440-43C6-A03F-D8991B22FE26}" type="presParOf" srcId="{FC2FE8AC-3D61-45A8-8EA4-DF1D0471AF2C}" destId="{91621428-01AD-4B13-81FA-96FB64DDFCA1}" srcOrd="0" destOrd="0" presId="urn:microsoft.com/office/officeart/2008/layout/LinedList"/>
    <dgm:cxn modelId="{9432059F-D245-4E3B-A94B-ADFB1A39011D}" type="presParOf" srcId="{FC2FE8AC-3D61-45A8-8EA4-DF1D0471AF2C}" destId="{76F08148-92F7-444B-B894-A72D6B5CDEE6}" srcOrd="1" destOrd="0" presId="urn:microsoft.com/office/officeart/2008/layout/LinedList"/>
    <dgm:cxn modelId="{AB925E71-767F-405A-8C5E-614927EA492E}" type="presParOf" srcId="{76F08148-92F7-444B-B894-A72D6B5CDEE6}" destId="{33627348-5F94-423E-8F95-E9088DB72390}" srcOrd="0" destOrd="0" presId="urn:microsoft.com/office/officeart/2008/layout/LinedList"/>
    <dgm:cxn modelId="{C7F0359E-78AD-4AA9-8007-9C92002E0FBF}" type="presParOf" srcId="{76F08148-92F7-444B-B894-A72D6B5CDEE6}" destId="{BF705861-BF77-4FFA-A10D-E505AE70B5A1}" srcOrd="1" destOrd="0" presId="urn:microsoft.com/office/officeart/2008/layout/LinedList"/>
    <dgm:cxn modelId="{464C98A4-58E8-4C88-9EA7-4DD9AEEA73D2}" type="presParOf" srcId="{BF705861-BF77-4FFA-A10D-E505AE70B5A1}" destId="{17E9FEA0-7F29-454C-AC7E-7D771879E3EE}" srcOrd="0" destOrd="0" presId="urn:microsoft.com/office/officeart/2008/layout/LinedList"/>
    <dgm:cxn modelId="{E2893D60-FA73-4908-B791-03A50ACEEA9A}" type="presParOf" srcId="{BF705861-BF77-4FFA-A10D-E505AE70B5A1}" destId="{6FC8EA9A-DA63-4A4D-9191-E38060A2C849}" srcOrd="1" destOrd="0" presId="urn:microsoft.com/office/officeart/2008/layout/LinedList"/>
    <dgm:cxn modelId="{27039FDC-0181-4D70-AF47-9A3F64993B9F}" type="presParOf" srcId="{BF705861-BF77-4FFA-A10D-E505AE70B5A1}" destId="{0BAD8C5D-9B8E-4C37-ABB6-D8A29554BDC5}" srcOrd="2" destOrd="0" presId="urn:microsoft.com/office/officeart/2008/layout/LinedList"/>
    <dgm:cxn modelId="{67423AE8-163E-4D10-8CA7-97EAC6CC6D83}" type="presParOf" srcId="{76F08148-92F7-444B-B894-A72D6B5CDEE6}" destId="{600885A3-7B42-440E-94BA-DC998F4051B1}" srcOrd="2" destOrd="0" presId="urn:microsoft.com/office/officeart/2008/layout/LinedList"/>
    <dgm:cxn modelId="{8AC3D90A-3856-4CA4-B0F9-8AA18CD02882}" type="presParOf" srcId="{76F08148-92F7-444B-B894-A72D6B5CDEE6}" destId="{0B911703-B2A5-4F9F-8CD8-DD9ED96CF7E5}" srcOrd="3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8FE883-846E-4A98-AF82-BCA16E0F6D25}">
      <dsp:nvSpPr>
        <dsp:cNvPr id="0" name=""/>
        <dsp:cNvSpPr/>
      </dsp:nvSpPr>
      <dsp:spPr>
        <a:xfrm>
          <a:off x="0" y="306798"/>
          <a:ext cx="8927184" cy="8316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2849" tIns="249936" rIns="692849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200" kern="1200" dirty="0"/>
            <a:t>Кто-либо по какой-либо причине сказал: «Сотрудничай».  Даже если он может привести положительные примеры, в подобных  принудительных союзах часто отсутствуют горячая решимость и верность  принятым обязательствам, присущие тем, кто сознательно стремится сотрудничать.</a:t>
          </a:r>
        </a:p>
      </dsp:txBody>
      <dsp:txXfrm>
        <a:off x="0" y="306798"/>
        <a:ext cx="8927184" cy="831600"/>
      </dsp:txXfrm>
    </dsp:sp>
    <dsp:sp modelId="{157256F0-F8D5-4668-9CD5-25F08116CAE6}">
      <dsp:nvSpPr>
        <dsp:cNvPr id="0" name=""/>
        <dsp:cNvSpPr/>
      </dsp:nvSpPr>
      <dsp:spPr>
        <a:xfrm>
          <a:off x="446359" y="129678"/>
          <a:ext cx="6249028" cy="354240"/>
        </a:xfrm>
        <a:prstGeom prst="roundRect">
          <a:avLst/>
        </a:prstGeom>
        <a:gradFill rotWithShape="1">
          <a:gsLst>
            <a:gs pos="0">
              <a:schemeClr val="accent4">
                <a:tint val="100000"/>
                <a:shade val="100000"/>
                <a:satMod val="129999"/>
              </a:schemeClr>
            </a:gs>
            <a:gs pos="100000">
              <a:schemeClr val="accent4"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/>
      </dsp:spPr>
      <dsp:style>
        <a:lnRef idx="0">
          <a:schemeClr val="accent4"/>
        </a:lnRef>
        <a:fillRef idx="3">
          <a:schemeClr val="accent4"/>
        </a:fillRef>
        <a:effectRef idx="3">
          <a:schemeClr val="accent4"/>
        </a:effectRef>
        <a:fontRef idx="minor">
          <a:schemeClr val="lt1"/>
        </a:fontRef>
      </dsp:style>
      <dsp:txBody>
        <a:bodyPr spcFirstLastPara="0" vert="horz" wrap="square" lIns="236198" tIns="0" rIns="236198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Принудительные союзы:</a:t>
          </a:r>
        </a:p>
      </dsp:txBody>
      <dsp:txXfrm>
        <a:off x="463652" y="146971"/>
        <a:ext cx="6214442" cy="319654"/>
      </dsp:txXfrm>
    </dsp:sp>
    <dsp:sp modelId="{02B7241F-0B2F-4839-88D6-7BA251400D5E}">
      <dsp:nvSpPr>
        <dsp:cNvPr id="0" name=""/>
        <dsp:cNvSpPr/>
      </dsp:nvSpPr>
      <dsp:spPr>
        <a:xfrm>
          <a:off x="0" y="1380318"/>
          <a:ext cx="8927184" cy="6804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2849" tIns="249936" rIns="692849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200" kern="1200" dirty="0"/>
            <a:t>Они часто образуются при решении проблем или обсуждении  возможностей, когда одна или более стороны хотят обратиться за помощью или  поделиться хорошими новостями.</a:t>
          </a:r>
        </a:p>
      </dsp:txBody>
      <dsp:txXfrm>
        <a:off x="0" y="1380318"/>
        <a:ext cx="8927184" cy="680400"/>
      </dsp:txXfrm>
    </dsp:sp>
    <dsp:sp modelId="{441835A2-FBB2-4D57-954A-DE690843E3BC}">
      <dsp:nvSpPr>
        <dsp:cNvPr id="0" name=""/>
        <dsp:cNvSpPr/>
      </dsp:nvSpPr>
      <dsp:spPr>
        <a:xfrm>
          <a:off x="446359" y="1203199"/>
          <a:ext cx="6249028" cy="354240"/>
        </a:xfrm>
        <a:prstGeom prst="roundRect">
          <a:avLst/>
        </a:prstGeom>
        <a:gradFill rotWithShape="1">
          <a:gsLst>
            <a:gs pos="0">
              <a:schemeClr val="accent4">
                <a:tint val="100000"/>
                <a:shade val="100000"/>
                <a:satMod val="129999"/>
              </a:schemeClr>
            </a:gs>
            <a:gs pos="100000">
              <a:schemeClr val="accent4"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/>
      </dsp:spPr>
      <dsp:style>
        <a:lnRef idx="0">
          <a:schemeClr val="accent4"/>
        </a:lnRef>
        <a:fillRef idx="3">
          <a:schemeClr val="accent4"/>
        </a:fillRef>
        <a:effectRef idx="3">
          <a:schemeClr val="accent4"/>
        </a:effectRef>
        <a:fontRef idx="minor">
          <a:schemeClr val="lt1"/>
        </a:fontRef>
      </dsp:style>
      <dsp:txBody>
        <a:bodyPr spcFirstLastPara="0" vert="horz" wrap="square" lIns="236198" tIns="0" rIns="236198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Спонтанные союзы</a:t>
          </a:r>
          <a:r>
            <a:rPr lang="ru-RU" sz="1200" i="1" kern="1200" dirty="0"/>
            <a:t>:</a:t>
          </a:r>
          <a:endParaRPr lang="ru-RU" sz="1200" kern="1200" dirty="0"/>
        </a:p>
      </dsp:txBody>
      <dsp:txXfrm>
        <a:off x="463652" y="1220492"/>
        <a:ext cx="6214442" cy="319654"/>
      </dsp:txXfrm>
    </dsp:sp>
    <dsp:sp modelId="{A3AB8228-5D1A-415C-AB7B-F033FA748CBD}">
      <dsp:nvSpPr>
        <dsp:cNvPr id="0" name=""/>
        <dsp:cNvSpPr/>
      </dsp:nvSpPr>
      <dsp:spPr>
        <a:xfrm>
          <a:off x="0" y="2302638"/>
          <a:ext cx="8927184" cy="6804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2849" tIns="249936" rIns="692849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200" kern="1200" dirty="0"/>
            <a:t>Это могут быть такие простые  проблемы, как сохранение деревьев вдоль главной улицы, или такие сложные и  неприятные, как эпидемия СПИДа.</a:t>
          </a:r>
        </a:p>
      </dsp:txBody>
      <dsp:txXfrm>
        <a:off x="0" y="2302638"/>
        <a:ext cx="8927184" cy="680400"/>
      </dsp:txXfrm>
    </dsp:sp>
    <dsp:sp modelId="{D7B4EF1D-811C-4EE3-9BD6-86E585B67B87}">
      <dsp:nvSpPr>
        <dsp:cNvPr id="0" name=""/>
        <dsp:cNvSpPr/>
      </dsp:nvSpPr>
      <dsp:spPr>
        <a:xfrm>
          <a:off x="446359" y="2125518"/>
          <a:ext cx="6249028" cy="354240"/>
        </a:xfrm>
        <a:prstGeom prst="roundRect">
          <a:avLst/>
        </a:prstGeom>
        <a:gradFill rotWithShape="1">
          <a:gsLst>
            <a:gs pos="0">
              <a:schemeClr val="accent4">
                <a:tint val="100000"/>
                <a:shade val="100000"/>
                <a:satMod val="129999"/>
              </a:schemeClr>
            </a:gs>
            <a:gs pos="100000">
              <a:schemeClr val="accent4"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/>
      </dsp:spPr>
      <dsp:style>
        <a:lnRef idx="0">
          <a:schemeClr val="accent4"/>
        </a:lnRef>
        <a:fillRef idx="3">
          <a:schemeClr val="accent4"/>
        </a:fillRef>
        <a:effectRef idx="3">
          <a:schemeClr val="accent4"/>
        </a:effectRef>
        <a:fontRef idx="minor">
          <a:schemeClr val="lt1"/>
        </a:fontRef>
      </dsp:style>
      <dsp:txBody>
        <a:bodyPr spcFirstLastPara="0" vert="horz" wrap="square" lIns="236198" tIns="0" rIns="236198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Сотрудничество для решения общей проблемы</a:t>
          </a:r>
          <a:r>
            <a:rPr lang="ru-RU" sz="1200" i="1" kern="1200" dirty="0"/>
            <a:t>:</a:t>
          </a:r>
          <a:endParaRPr lang="ru-RU" sz="1200" kern="1200" dirty="0"/>
        </a:p>
      </dsp:txBody>
      <dsp:txXfrm>
        <a:off x="463652" y="2142811"/>
        <a:ext cx="6214442" cy="319654"/>
      </dsp:txXfrm>
    </dsp:sp>
    <dsp:sp modelId="{EA9B4D89-3632-4B7B-BA8B-ED76B146542E}">
      <dsp:nvSpPr>
        <dsp:cNvPr id="0" name=""/>
        <dsp:cNvSpPr/>
      </dsp:nvSpPr>
      <dsp:spPr>
        <a:xfrm>
          <a:off x="0" y="3224959"/>
          <a:ext cx="8927184" cy="8316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2849" tIns="249936" rIns="692849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200" kern="1200" dirty="0"/>
            <a:t>Это союзы, которые возникают из случайных  встреч, когда люди внезапно понимают, что они представляют две стороны,  которые могут воспользоваться этой возможностью, чтобы </a:t>
          </a:r>
          <a:r>
            <a:rPr lang="ru-RU" sz="1200" kern="1200" dirty="0" err="1"/>
            <a:t>придти</a:t>
          </a:r>
          <a:r>
            <a:rPr lang="ru-RU" sz="1200" kern="1200" dirty="0"/>
            <a:t> к соглашению и  осуществить задуманное</a:t>
          </a:r>
        </a:p>
      </dsp:txBody>
      <dsp:txXfrm>
        <a:off x="0" y="3224959"/>
        <a:ext cx="8927184" cy="831600"/>
      </dsp:txXfrm>
    </dsp:sp>
    <dsp:sp modelId="{EE88543E-B13B-450F-9825-512FD8190FE7}">
      <dsp:nvSpPr>
        <dsp:cNvPr id="0" name=""/>
        <dsp:cNvSpPr/>
      </dsp:nvSpPr>
      <dsp:spPr>
        <a:xfrm>
          <a:off x="446359" y="3047838"/>
          <a:ext cx="6249028" cy="354240"/>
        </a:xfrm>
        <a:prstGeom prst="roundRect">
          <a:avLst/>
        </a:prstGeom>
        <a:gradFill rotWithShape="1">
          <a:gsLst>
            <a:gs pos="0">
              <a:schemeClr val="accent4">
                <a:tint val="100000"/>
                <a:shade val="100000"/>
                <a:satMod val="129999"/>
              </a:schemeClr>
            </a:gs>
            <a:gs pos="100000">
              <a:schemeClr val="accent4"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/>
      </dsp:spPr>
      <dsp:style>
        <a:lnRef idx="0">
          <a:schemeClr val="accent4"/>
        </a:lnRef>
        <a:fillRef idx="3">
          <a:schemeClr val="accent4"/>
        </a:fillRef>
        <a:effectRef idx="3">
          <a:schemeClr val="accent4"/>
        </a:effectRef>
        <a:fontRef idx="minor">
          <a:schemeClr val="lt1"/>
        </a:fontRef>
      </dsp:style>
      <dsp:txBody>
        <a:bodyPr spcFirstLastPara="0" vert="horz" wrap="square" lIns="236198" tIns="0" rIns="236198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Союзы по счастливой случайности</a:t>
          </a:r>
          <a:r>
            <a:rPr lang="ru-RU" sz="1200" i="1" kern="1200" dirty="0"/>
            <a:t>:</a:t>
          </a:r>
          <a:endParaRPr lang="ru-RU" sz="1200" kern="1200" dirty="0"/>
        </a:p>
      </dsp:txBody>
      <dsp:txXfrm>
        <a:off x="463652" y="3065131"/>
        <a:ext cx="6214442" cy="31965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23F8C1-31BA-4225-AAA8-127EE9039385}">
      <dsp:nvSpPr>
        <dsp:cNvPr id="0" name=""/>
        <dsp:cNvSpPr/>
      </dsp:nvSpPr>
      <dsp:spPr>
        <a:xfrm>
          <a:off x="1679" y="0"/>
          <a:ext cx="2613028" cy="282066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Слабые и разобщенные союзы: выросли из  общих потребностей в услугах. Это схожие организации, занимающиеся примерно  одним и тем же делом или оказанием тех же услуг</a:t>
          </a:r>
        </a:p>
      </dsp:txBody>
      <dsp:txXfrm>
        <a:off x="1679" y="1128267"/>
        <a:ext cx="2613028" cy="1128267"/>
      </dsp:txXfrm>
    </dsp:sp>
    <dsp:sp modelId="{F5BFBE91-79D6-444F-97FD-3C8AD596B9BA}">
      <dsp:nvSpPr>
        <dsp:cNvPr id="0" name=""/>
        <dsp:cNvSpPr/>
      </dsp:nvSpPr>
      <dsp:spPr>
        <a:xfrm>
          <a:off x="838552" y="169240"/>
          <a:ext cx="939282" cy="939282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460A5C42-1196-4958-8789-1BE488DD48E8}">
      <dsp:nvSpPr>
        <dsp:cNvPr id="0" name=""/>
        <dsp:cNvSpPr/>
      </dsp:nvSpPr>
      <dsp:spPr>
        <a:xfrm>
          <a:off x="2693098" y="0"/>
          <a:ext cx="2613028" cy="282066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Временные  товарищества: организации, которые для успешной деятельности  нуждаются в ресурсах и возможностях друг друга</a:t>
          </a:r>
        </a:p>
      </dsp:txBody>
      <dsp:txXfrm>
        <a:off x="2693098" y="1128267"/>
        <a:ext cx="2613028" cy="1128267"/>
      </dsp:txXfrm>
    </dsp:sp>
    <dsp:sp modelId="{99E673A5-389E-48C8-9A27-1F222618093B}">
      <dsp:nvSpPr>
        <dsp:cNvPr id="0" name=""/>
        <dsp:cNvSpPr/>
      </dsp:nvSpPr>
      <dsp:spPr>
        <a:xfrm>
          <a:off x="3529971" y="169240"/>
          <a:ext cx="939282" cy="939282"/>
        </a:xfrm>
        <a:prstGeom prst="ellipse">
          <a:avLst/>
        </a:prstGeom>
        <a:blipFill>
          <a:blip xmlns:r="http://schemas.openxmlformats.org/officeDocument/2006/relationships" r:embed="rId2"/>
          <a:srcRect/>
          <a:stretch>
            <a:fillRect l="-25000" r="-25000"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6CD7F693-980B-4C83-8BA4-3BC325C0324D}">
      <dsp:nvSpPr>
        <dsp:cNvPr id="0" name=""/>
        <dsp:cNvSpPr/>
      </dsp:nvSpPr>
      <dsp:spPr>
        <a:xfrm>
          <a:off x="5384517" y="0"/>
          <a:ext cx="2613028" cy="282066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Сильные и сплоченные</a:t>
          </a:r>
        </a:p>
      </dsp:txBody>
      <dsp:txXfrm>
        <a:off x="5384517" y="1128267"/>
        <a:ext cx="2613028" cy="1128267"/>
      </dsp:txXfrm>
    </dsp:sp>
    <dsp:sp modelId="{C6B84AFA-3C4D-4C0D-8940-7AB0478453CF}">
      <dsp:nvSpPr>
        <dsp:cNvPr id="0" name=""/>
        <dsp:cNvSpPr/>
      </dsp:nvSpPr>
      <dsp:spPr>
        <a:xfrm>
          <a:off x="6221390" y="169240"/>
          <a:ext cx="939282" cy="939282"/>
        </a:xfrm>
        <a:prstGeom prst="ellipse">
          <a:avLst/>
        </a:prstGeom>
        <a:blipFill>
          <a:blip xmlns:r="http://schemas.openxmlformats.org/officeDocument/2006/relationships" r:embed="rId3"/>
          <a:srcRect/>
          <a:stretch>
            <a:fillRect l="-25000" r="-25000"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EDD16928-9910-475C-9674-F0CFA87EB21A}">
      <dsp:nvSpPr>
        <dsp:cNvPr id="0" name=""/>
        <dsp:cNvSpPr/>
      </dsp:nvSpPr>
      <dsp:spPr>
        <a:xfrm>
          <a:off x="319969" y="2256534"/>
          <a:ext cx="7359287" cy="423100"/>
        </a:xfrm>
        <a:prstGeom prst="leftRightArrow">
          <a:avLst/>
        </a:prstGeom>
        <a:gradFill rotWithShape="0">
          <a:gsLst>
            <a:gs pos="0">
              <a:schemeClr val="accent5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E1106E-F912-468E-87B1-BA4404F952C5}">
      <dsp:nvSpPr>
        <dsp:cNvPr id="0" name=""/>
        <dsp:cNvSpPr/>
      </dsp:nvSpPr>
      <dsp:spPr>
        <a:xfrm>
          <a:off x="0" y="0"/>
          <a:ext cx="7543800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29999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4658007-89DE-4F54-9387-59C7EEA12623}">
      <dsp:nvSpPr>
        <dsp:cNvPr id="0" name=""/>
        <dsp:cNvSpPr/>
      </dsp:nvSpPr>
      <dsp:spPr>
        <a:xfrm>
          <a:off x="0" y="0"/>
          <a:ext cx="1508760" cy="17794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Снижение затрат:</a:t>
          </a:r>
        </a:p>
      </dsp:txBody>
      <dsp:txXfrm>
        <a:off x="0" y="0"/>
        <a:ext cx="1508760" cy="1779428"/>
      </dsp:txXfrm>
    </dsp:sp>
    <dsp:sp modelId="{C0F0066B-12A5-46A7-8682-488B41ED5556}">
      <dsp:nvSpPr>
        <dsp:cNvPr id="0" name=""/>
        <dsp:cNvSpPr/>
      </dsp:nvSpPr>
      <dsp:spPr>
        <a:xfrm>
          <a:off x="1621917" y="80804"/>
          <a:ext cx="5921883" cy="16160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НКО часто совместно используют здания, оборудование и даже  персонал, во избежание излишних расходов и превышения собственных  возможностей.</a:t>
          </a:r>
        </a:p>
      </dsp:txBody>
      <dsp:txXfrm>
        <a:off x="1621917" y="80804"/>
        <a:ext cx="5921883" cy="1616082"/>
      </dsp:txXfrm>
    </dsp:sp>
    <dsp:sp modelId="{66750FDE-8F9F-415A-A0BE-B10C08D72049}">
      <dsp:nvSpPr>
        <dsp:cNvPr id="0" name=""/>
        <dsp:cNvSpPr/>
      </dsp:nvSpPr>
      <dsp:spPr>
        <a:xfrm>
          <a:off x="1508760" y="1696886"/>
          <a:ext cx="603504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8BA0268F-AD39-4A15-B70A-060BAFAAC9E2}">
      <dsp:nvSpPr>
        <dsp:cNvPr id="0" name=""/>
        <dsp:cNvSpPr/>
      </dsp:nvSpPr>
      <dsp:spPr>
        <a:xfrm>
          <a:off x="0" y="1779428"/>
          <a:ext cx="7543800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29999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65C7E64-173D-407E-ACDD-2575FB3BCD6A}">
      <dsp:nvSpPr>
        <dsp:cNvPr id="0" name=""/>
        <dsp:cNvSpPr/>
      </dsp:nvSpPr>
      <dsp:spPr>
        <a:xfrm>
          <a:off x="0" y="1779428"/>
          <a:ext cx="1508760" cy="17794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Экономия на размерах организации</a:t>
          </a:r>
          <a:r>
            <a:rPr lang="ru-RU" sz="2000" i="1" kern="1200" dirty="0"/>
            <a:t>:</a:t>
          </a:r>
          <a:endParaRPr lang="ru-RU" sz="2000" kern="1200" dirty="0"/>
        </a:p>
      </dsp:txBody>
      <dsp:txXfrm>
        <a:off x="0" y="1779428"/>
        <a:ext cx="1508760" cy="1779428"/>
      </dsp:txXfrm>
    </dsp:sp>
    <dsp:sp modelId="{F38AEA54-11E1-4034-8318-1AE9349AC5EC}">
      <dsp:nvSpPr>
        <dsp:cNvPr id="0" name=""/>
        <dsp:cNvSpPr/>
      </dsp:nvSpPr>
      <dsp:spPr>
        <a:xfrm>
          <a:off x="1621917" y="1860232"/>
          <a:ext cx="5921883" cy="16160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Например, детские сады, организуемые  независимыми НКО, могут решить централизованно закупать определенные товары  и услуги, приобретая тем самым их дешевле.</a:t>
          </a:r>
        </a:p>
      </dsp:txBody>
      <dsp:txXfrm>
        <a:off x="1621917" y="1860232"/>
        <a:ext cx="5921883" cy="1616082"/>
      </dsp:txXfrm>
    </dsp:sp>
    <dsp:sp modelId="{43B7A3A3-2383-4133-A478-CC32AA75C4CE}">
      <dsp:nvSpPr>
        <dsp:cNvPr id="0" name=""/>
        <dsp:cNvSpPr/>
      </dsp:nvSpPr>
      <dsp:spPr>
        <a:xfrm>
          <a:off x="1508760" y="3476315"/>
          <a:ext cx="603504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DA177D-5C62-463C-B130-98015F8C0159}">
      <dsp:nvSpPr>
        <dsp:cNvPr id="0" name=""/>
        <dsp:cNvSpPr/>
      </dsp:nvSpPr>
      <dsp:spPr>
        <a:xfrm>
          <a:off x="0" y="0"/>
          <a:ext cx="8086554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29999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F828528-BE32-4C00-A3D2-BC61233032B2}">
      <dsp:nvSpPr>
        <dsp:cNvPr id="0" name=""/>
        <dsp:cNvSpPr/>
      </dsp:nvSpPr>
      <dsp:spPr>
        <a:xfrm>
          <a:off x="0" y="0"/>
          <a:ext cx="1617310" cy="20812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0" kern="0" baseline="0" dirty="0">
              <a:latin typeface="Calibri Light" panose="020F0302020204030204" pitchFamily="34" charset="0"/>
            </a:rPr>
            <a:t>Достижение целей совместными усилиями:</a:t>
          </a:r>
        </a:p>
      </dsp:txBody>
      <dsp:txXfrm>
        <a:off x="0" y="0"/>
        <a:ext cx="1617310" cy="2081283"/>
      </dsp:txXfrm>
    </dsp:sp>
    <dsp:sp modelId="{2BC7F185-CF7E-43A1-B62B-7B2EDCA6837B}">
      <dsp:nvSpPr>
        <dsp:cNvPr id="0" name=""/>
        <dsp:cNvSpPr/>
      </dsp:nvSpPr>
      <dsp:spPr>
        <a:xfrm>
          <a:off x="1738609" y="94511"/>
          <a:ext cx="6347944" cy="18902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0" kern="0" baseline="0" dirty="0">
              <a:latin typeface="Calibri Light" panose="020F0302020204030204" pitchFamily="34" charset="0"/>
            </a:rPr>
            <a:t>Когда две или более организации со  взаимодополняющими возможностями и обязанностями объединяют усилия,  достигая таким образом вместе большего, чем по отдельности. Например, органы  местного самоуправления, работая с НПО или ОСО, решают сотрудничать в рамках </a:t>
          </a:r>
          <a:r>
            <a:rPr lang="ru-RU" sz="1400" b="0" kern="0" spc="-97" baseline="0" dirty="0">
              <a:latin typeface="Calibri Light" panose="020F0302020204030204" pitchFamily="34" charset="0"/>
              <a:cs typeface="Arial"/>
            </a:rPr>
            <a:t>программы </a:t>
          </a:r>
          <a:r>
            <a:rPr lang="ru-RU" sz="1400" b="0" kern="0" spc="-65" baseline="0" dirty="0">
              <a:latin typeface="Calibri Light" panose="020F0302020204030204" pitchFamily="34" charset="0"/>
              <a:cs typeface="Arial"/>
            </a:rPr>
            <a:t>по </a:t>
          </a:r>
          <a:r>
            <a:rPr lang="ru-RU" sz="1400" b="0" kern="0" spc="-113" baseline="0" dirty="0">
              <a:latin typeface="Calibri Light" panose="020F0302020204030204" pitchFamily="34" charset="0"/>
              <a:cs typeface="Arial"/>
            </a:rPr>
            <a:t>предотвращению </a:t>
          </a:r>
          <a:r>
            <a:rPr lang="ru-RU" sz="1400" b="0" kern="0" spc="-56" baseline="0" dirty="0">
              <a:latin typeface="Calibri Light" panose="020F0302020204030204" pitchFamily="34" charset="0"/>
              <a:cs typeface="Arial"/>
            </a:rPr>
            <a:t>СПИДа</a:t>
          </a:r>
          <a:r>
            <a:rPr lang="ru-RU" sz="1400" b="0" kern="0" spc="-56" baseline="0" dirty="0">
              <a:latin typeface="Calibri Light" panose="020F0302020204030204" pitchFamily="34" charset="0"/>
              <a:cs typeface="Times New Roman"/>
            </a:rPr>
            <a:t>. </a:t>
          </a:r>
          <a:r>
            <a:rPr lang="ru-RU" sz="1400" b="0" kern="0" baseline="0" dirty="0">
              <a:latin typeface="Calibri Light" panose="020F0302020204030204" pitchFamily="34" charset="0"/>
              <a:cs typeface="Arial"/>
            </a:rPr>
            <a:t>И </a:t>
          </a:r>
          <a:r>
            <a:rPr lang="ru-RU" sz="1400" b="0" kern="0" spc="-97" baseline="0" dirty="0">
              <a:latin typeface="Calibri Light" panose="020F0302020204030204" pitchFamily="34" charset="0"/>
              <a:cs typeface="Arial"/>
            </a:rPr>
            <a:t>городская </a:t>
          </a:r>
          <a:r>
            <a:rPr lang="ru-RU" sz="1400" b="0" kern="0" spc="-113" baseline="0" dirty="0">
              <a:latin typeface="Calibri Light" panose="020F0302020204030204" pitchFamily="34" charset="0"/>
              <a:cs typeface="Arial"/>
            </a:rPr>
            <a:t>администрация </a:t>
          </a:r>
          <a:r>
            <a:rPr lang="ru-RU" sz="1400" b="0" kern="0" spc="-129" baseline="0" dirty="0">
              <a:latin typeface="Calibri Light" panose="020F0302020204030204" pitchFamily="34" charset="0"/>
              <a:cs typeface="Arial"/>
            </a:rPr>
            <a:t>оплачивает  </a:t>
          </a:r>
          <a:r>
            <a:rPr lang="ru-RU" sz="1400" b="0" kern="0" spc="-81" baseline="0" dirty="0">
              <a:latin typeface="Calibri Light" panose="020F0302020204030204" pitchFamily="34" charset="0"/>
              <a:cs typeface="Arial"/>
            </a:rPr>
            <a:t>труд </a:t>
          </a:r>
          <a:r>
            <a:rPr lang="ru-RU" sz="1400" b="0" kern="0" spc="-72" baseline="0" dirty="0">
              <a:latin typeface="Calibri Light" panose="020F0302020204030204" pitchFamily="34" charset="0"/>
              <a:cs typeface="Arial"/>
            </a:rPr>
            <a:t>медицинских </a:t>
          </a:r>
          <a:r>
            <a:rPr lang="ru-RU" sz="1400" b="0" kern="0" spc="-121" baseline="0" dirty="0">
              <a:latin typeface="Calibri Light" panose="020F0302020204030204" pitchFamily="34" charset="0"/>
              <a:cs typeface="Arial"/>
            </a:rPr>
            <a:t>сестер</a:t>
          </a:r>
          <a:r>
            <a:rPr lang="ru-RU" sz="1400" b="0" kern="0" spc="-121" baseline="0" dirty="0">
              <a:latin typeface="Calibri Light" panose="020F0302020204030204" pitchFamily="34" charset="0"/>
              <a:cs typeface="Times New Roman"/>
            </a:rPr>
            <a:t>, </a:t>
          </a:r>
          <a:r>
            <a:rPr lang="ru-RU" sz="1400" b="0" kern="0" spc="-88" baseline="0" dirty="0">
              <a:latin typeface="Calibri Light" panose="020F0302020204030204" pitchFamily="34" charset="0"/>
              <a:cs typeface="Arial"/>
            </a:rPr>
            <a:t>которые должны </a:t>
          </a:r>
          <a:r>
            <a:rPr lang="ru-RU" sz="1400" b="0" kern="0" spc="-129" baseline="0" dirty="0">
              <a:latin typeface="Calibri Light" panose="020F0302020204030204" pitchFamily="34" charset="0"/>
              <a:cs typeface="Arial"/>
            </a:rPr>
            <a:t>работать </a:t>
          </a:r>
          <a:r>
            <a:rPr lang="ru-RU" sz="1400" b="0" kern="0" spc="-113" baseline="0" dirty="0">
              <a:latin typeface="Calibri Light" panose="020F0302020204030204" pitchFamily="34" charset="0"/>
              <a:cs typeface="Arial"/>
            </a:rPr>
            <a:t>с </a:t>
          </a:r>
          <a:r>
            <a:rPr lang="ru-RU" sz="1400" b="0" kern="0" spc="-56" baseline="0" dirty="0">
              <a:latin typeface="Calibri Light" panose="020F0302020204030204" pitchFamily="34" charset="0"/>
              <a:cs typeface="Arial"/>
            </a:rPr>
            <a:t>широкими </a:t>
          </a:r>
          <a:r>
            <a:rPr lang="ru-RU" sz="1400" b="0" kern="0" spc="-129" baseline="0" dirty="0">
              <a:latin typeface="Calibri Light" panose="020F0302020204030204" pitchFamily="34" charset="0"/>
              <a:cs typeface="Arial"/>
            </a:rPr>
            <a:t>слоями населения</a:t>
          </a:r>
          <a:r>
            <a:rPr lang="ru-RU" sz="1400" b="0" kern="0" spc="-129" baseline="0" dirty="0">
              <a:latin typeface="Calibri Light" panose="020F0302020204030204" pitchFamily="34" charset="0"/>
              <a:cs typeface="Times New Roman"/>
            </a:rPr>
            <a:t>,  </a:t>
          </a:r>
          <a:r>
            <a:rPr lang="ru-RU" sz="1400" b="0" kern="0" spc="-72" baseline="0" dirty="0">
              <a:latin typeface="Calibri Light" panose="020F0302020204030204" pitchFamily="34" charset="0"/>
              <a:cs typeface="Arial"/>
            </a:rPr>
            <a:t>но </a:t>
          </a:r>
          <a:r>
            <a:rPr lang="ru-RU" sz="1400" b="0" kern="0" spc="-129" baseline="0" dirty="0">
              <a:latin typeface="Calibri Light" panose="020F0302020204030204" pitchFamily="34" charset="0"/>
              <a:cs typeface="Arial"/>
            </a:rPr>
            <a:t>не </a:t>
          </a:r>
          <a:r>
            <a:rPr lang="ru-RU" sz="1400" b="0" kern="0" spc="-88" baseline="0" dirty="0">
              <a:latin typeface="Calibri Light" panose="020F0302020204030204" pitchFamily="34" charset="0"/>
              <a:cs typeface="Arial"/>
            </a:rPr>
            <a:t>имеют </a:t>
          </a:r>
          <a:r>
            <a:rPr lang="ru-RU" sz="1400" b="0" kern="0" spc="-105" baseline="0" dirty="0">
              <a:latin typeface="Calibri Light" panose="020F0302020204030204" pitchFamily="34" charset="0"/>
              <a:cs typeface="Arial"/>
            </a:rPr>
            <a:t>доступа </a:t>
          </a:r>
          <a:r>
            <a:rPr lang="ru-RU" sz="1400" b="0" kern="0" spc="88" baseline="0" dirty="0">
              <a:latin typeface="Calibri Light" panose="020F0302020204030204" pitchFamily="34" charset="0"/>
              <a:cs typeface="Arial"/>
            </a:rPr>
            <a:t>к </a:t>
          </a:r>
          <a:r>
            <a:rPr lang="ru-RU" sz="1400" b="0" kern="0" spc="-137" baseline="0" dirty="0">
              <a:latin typeface="Calibri Light" panose="020F0302020204030204" pitchFamily="34" charset="0"/>
              <a:cs typeface="Arial"/>
            </a:rPr>
            <a:t>сведениям </a:t>
          </a:r>
          <a:r>
            <a:rPr lang="ru-RU" sz="1400" b="0" kern="0" spc="-113" baseline="0" dirty="0">
              <a:latin typeface="Calibri Light" panose="020F0302020204030204" pitchFamily="34" charset="0"/>
              <a:cs typeface="Arial"/>
            </a:rPr>
            <a:t>о </a:t>
          </a:r>
          <a:r>
            <a:rPr lang="ru-RU" sz="1400" b="0" kern="0" spc="-88" baseline="0" dirty="0">
              <a:latin typeface="Calibri Light" panose="020F0302020204030204" pitchFamily="34" charset="0"/>
              <a:cs typeface="Arial"/>
            </a:rPr>
            <a:t>лицах</a:t>
          </a:r>
          <a:r>
            <a:rPr lang="ru-RU" sz="1400" b="0" kern="0" spc="-88" baseline="0" dirty="0">
              <a:latin typeface="Calibri Light" panose="020F0302020204030204" pitchFamily="34" charset="0"/>
              <a:cs typeface="Times New Roman"/>
            </a:rPr>
            <a:t>, </a:t>
          </a:r>
          <a:r>
            <a:rPr lang="ru-RU" sz="1400" b="0" kern="0" spc="-88" baseline="0" dirty="0">
              <a:latin typeface="Calibri Light" panose="020F0302020204030204" pitchFamily="34" charset="0"/>
              <a:cs typeface="Arial"/>
            </a:rPr>
            <a:t>относящихся </a:t>
          </a:r>
          <a:r>
            <a:rPr lang="ru-RU" sz="1400" b="0" kern="0" spc="88" baseline="0" dirty="0">
              <a:latin typeface="Calibri Light" panose="020F0302020204030204" pitchFamily="34" charset="0"/>
              <a:cs typeface="Arial"/>
            </a:rPr>
            <a:t>к </a:t>
          </a:r>
          <a:r>
            <a:rPr lang="ru-RU" sz="1400" b="0" kern="0" spc="-65" baseline="0" dirty="0">
              <a:latin typeface="Calibri Light" panose="020F0302020204030204" pitchFamily="34" charset="0"/>
              <a:cs typeface="Arial"/>
            </a:rPr>
            <a:t>группам </a:t>
          </a:r>
          <a:r>
            <a:rPr lang="ru-RU" sz="1400" b="0" kern="0" spc="-72" baseline="0" dirty="0">
              <a:latin typeface="Calibri Light" panose="020F0302020204030204" pitchFamily="34" charset="0"/>
              <a:cs typeface="Arial"/>
            </a:rPr>
            <a:t>риска</a:t>
          </a:r>
          <a:r>
            <a:rPr lang="ru-RU" sz="1400" b="0" kern="0" spc="-72" baseline="0" dirty="0">
              <a:latin typeface="Calibri Light" panose="020F0302020204030204" pitchFamily="34" charset="0"/>
              <a:cs typeface="Times New Roman"/>
            </a:rPr>
            <a:t>, </a:t>
          </a:r>
          <a:r>
            <a:rPr lang="ru-RU" sz="1400" b="0" kern="0" spc="-48" baseline="0" dirty="0">
              <a:latin typeface="Calibri Light" panose="020F0302020204030204" pitchFamily="34" charset="0"/>
              <a:cs typeface="Arial"/>
            </a:rPr>
            <a:t>и </a:t>
          </a:r>
          <a:r>
            <a:rPr lang="ru-RU" sz="1400" b="0" kern="0" spc="88" baseline="0" dirty="0">
              <a:latin typeface="Calibri Light" panose="020F0302020204030204" pitchFamily="34" charset="0"/>
              <a:cs typeface="Arial"/>
            </a:rPr>
            <a:t>к  </a:t>
          </a:r>
          <a:r>
            <a:rPr lang="ru-RU" sz="1400" b="0" kern="0" spc="-113" baseline="0" dirty="0">
              <a:latin typeface="Calibri Light" panose="020F0302020204030204" pitchFamily="34" charset="0"/>
              <a:cs typeface="Arial"/>
            </a:rPr>
            <a:t>специально </a:t>
          </a:r>
          <a:r>
            <a:rPr lang="ru-RU" sz="1400" b="0" kern="0" spc="-105" baseline="0" dirty="0">
              <a:latin typeface="Calibri Light" panose="020F0302020204030204" pitchFamily="34" charset="0"/>
              <a:cs typeface="Arial"/>
            </a:rPr>
            <a:t>оборудованным </a:t>
          </a:r>
          <a:r>
            <a:rPr lang="ru-RU" sz="1400" b="0" kern="0" spc="-121" baseline="0" dirty="0">
              <a:latin typeface="Calibri Light" panose="020F0302020204030204" pitchFamily="34" charset="0"/>
              <a:cs typeface="Arial"/>
            </a:rPr>
            <a:t>помещениям </a:t>
          </a:r>
          <a:r>
            <a:rPr lang="ru-RU" sz="1400" b="0" kern="0" spc="-162" baseline="0" dirty="0">
              <a:latin typeface="Calibri Light" panose="020F0302020204030204" pitchFamily="34" charset="0"/>
              <a:cs typeface="Arial"/>
            </a:rPr>
            <a:t>для </a:t>
          </a:r>
          <a:r>
            <a:rPr lang="ru-RU" sz="1400" b="0" kern="0" spc="-113" baseline="0" dirty="0">
              <a:latin typeface="Calibri Light" panose="020F0302020204030204" pitchFamily="34" charset="0"/>
              <a:cs typeface="Arial"/>
            </a:rPr>
            <a:t>осуществления </a:t>
          </a:r>
          <a:r>
            <a:rPr lang="ru-RU" sz="1400" b="0" kern="0" spc="-129" baseline="0" dirty="0">
              <a:latin typeface="Calibri Light" panose="020F0302020204030204" pitchFamily="34" charset="0"/>
              <a:cs typeface="Arial"/>
            </a:rPr>
            <a:t>своей </a:t>
          </a:r>
          <a:r>
            <a:rPr lang="ru-RU" sz="1400" b="0" kern="0" spc="-113" baseline="0" dirty="0">
              <a:latin typeface="Calibri Light" panose="020F0302020204030204" pitchFamily="34" charset="0"/>
              <a:cs typeface="Arial"/>
            </a:rPr>
            <a:t>деятельности</a:t>
          </a:r>
          <a:r>
            <a:rPr lang="ru-RU" sz="1400" b="0" kern="0" spc="-113" baseline="0" dirty="0">
              <a:latin typeface="Calibri Light" panose="020F0302020204030204" pitchFamily="34" charset="0"/>
              <a:cs typeface="Times New Roman"/>
            </a:rPr>
            <a:t>.  </a:t>
          </a:r>
          <a:r>
            <a:rPr lang="ru-RU" sz="1400" b="0" kern="0" spc="-162" baseline="0" dirty="0">
              <a:latin typeface="Calibri Light" panose="020F0302020204030204" pitchFamily="34" charset="0"/>
              <a:cs typeface="Arial"/>
            </a:rPr>
            <a:t>Работая </a:t>
          </a:r>
          <a:r>
            <a:rPr lang="ru-RU" sz="1400" b="0" kern="0" spc="-121" baseline="0" dirty="0">
              <a:latin typeface="Calibri Light" panose="020F0302020204030204" pitchFamily="34" charset="0"/>
              <a:cs typeface="Arial"/>
            </a:rPr>
            <a:t>в </a:t>
          </a:r>
          <a:r>
            <a:rPr lang="ru-RU" sz="1400" b="0" kern="0" spc="-113" baseline="0" dirty="0">
              <a:latin typeface="Calibri Light" panose="020F0302020204030204" pitchFamily="34" charset="0"/>
              <a:cs typeface="Arial"/>
            </a:rPr>
            <a:t>связке с </a:t>
          </a:r>
          <a:r>
            <a:rPr lang="ru-RU" sz="1400" b="0" kern="0" spc="-97" baseline="0" dirty="0">
              <a:latin typeface="Calibri Light" panose="020F0302020204030204" pitchFamily="34" charset="0"/>
              <a:cs typeface="Arial"/>
            </a:rPr>
            <a:t>районными </a:t>
          </a:r>
          <a:r>
            <a:rPr lang="ru-RU" sz="1400" b="0" kern="0" spc="-105" baseline="0" dirty="0">
              <a:latin typeface="Calibri Light" panose="020F0302020204030204" pitchFamily="34" charset="0"/>
              <a:cs typeface="Arial"/>
            </a:rPr>
            <a:t>центрами</a:t>
          </a:r>
          <a:r>
            <a:rPr lang="ru-RU" sz="1400" b="0" kern="0" spc="-105" baseline="0" dirty="0">
              <a:latin typeface="Calibri Light" panose="020F0302020204030204" pitchFamily="34" charset="0"/>
              <a:cs typeface="Times New Roman"/>
            </a:rPr>
            <a:t>, </a:t>
          </a:r>
          <a:r>
            <a:rPr lang="ru-RU" sz="1400" b="0" kern="0" spc="-81" baseline="0" dirty="0">
              <a:latin typeface="Calibri Light" panose="020F0302020204030204" pitchFamily="34" charset="0"/>
              <a:cs typeface="Arial"/>
            </a:rPr>
            <a:t>город </a:t>
          </a:r>
          <a:r>
            <a:rPr lang="ru-RU" sz="1400" b="0" kern="0" spc="-129" baseline="0" dirty="0">
              <a:latin typeface="Calibri Light" panose="020F0302020204030204" pitchFamily="34" charset="0"/>
              <a:cs typeface="Arial"/>
            </a:rPr>
            <a:t>обеспечивает </a:t>
          </a:r>
          <a:r>
            <a:rPr lang="ru-RU" sz="1400" b="0" kern="0" spc="-88" baseline="0" dirty="0">
              <a:latin typeface="Calibri Light" panose="020F0302020204030204" pitchFamily="34" charset="0"/>
              <a:cs typeface="Arial"/>
            </a:rPr>
            <a:t>эти </a:t>
          </a:r>
          <a:r>
            <a:rPr lang="ru-RU" sz="1400" b="0" kern="0" spc="-129" baseline="0" dirty="0">
              <a:latin typeface="Calibri Light" panose="020F0302020204030204" pitchFamily="34" charset="0"/>
              <a:cs typeface="Arial"/>
            </a:rPr>
            <a:t>данные </a:t>
          </a:r>
          <a:r>
            <a:rPr lang="ru-RU" sz="1400" b="0" kern="0" spc="-48" baseline="0" dirty="0">
              <a:latin typeface="Calibri Light" panose="020F0302020204030204" pitchFamily="34" charset="0"/>
              <a:cs typeface="Arial"/>
            </a:rPr>
            <a:t>и  </a:t>
          </a:r>
          <a:r>
            <a:rPr lang="ru-RU" sz="1400" b="0" kern="0" spc="-113" baseline="0" dirty="0">
              <a:latin typeface="Calibri Light" panose="020F0302020204030204" pitchFamily="34" charset="0"/>
              <a:cs typeface="Arial"/>
            </a:rPr>
            <a:t>оборудованные </a:t>
          </a:r>
          <a:r>
            <a:rPr lang="ru-RU" sz="1400" b="0" kern="0" spc="-105" baseline="0" dirty="0">
              <a:latin typeface="Calibri Light" panose="020F0302020204030204" pitchFamily="34" charset="0"/>
              <a:cs typeface="Arial"/>
            </a:rPr>
            <a:t>помещения</a:t>
          </a:r>
          <a:r>
            <a:rPr lang="ru-RU" sz="1400" b="0" kern="0" spc="-105" baseline="0" dirty="0">
              <a:latin typeface="Calibri Light" panose="020F0302020204030204" pitchFamily="34" charset="0"/>
              <a:cs typeface="Times New Roman"/>
            </a:rPr>
            <a:t>, </a:t>
          </a:r>
          <a:r>
            <a:rPr lang="ru-RU" sz="1400" b="0" kern="0" spc="-226" baseline="0" dirty="0">
              <a:latin typeface="Calibri Light" panose="020F0302020204030204" pitchFamily="34" charset="0"/>
              <a:cs typeface="Arial"/>
            </a:rPr>
            <a:t>а </a:t>
          </a:r>
          <a:r>
            <a:rPr lang="ru-RU" sz="1400" b="0" kern="0" spc="-113" baseline="0" dirty="0">
              <a:latin typeface="Calibri Light" panose="020F0302020204030204" pitchFamily="34" charset="0"/>
              <a:cs typeface="Arial"/>
            </a:rPr>
            <a:t>ОСО предоставляют дополнительные </a:t>
          </a:r>
          <a:r>
            <a:rPr lang="ru-RU" sz="1400" b="0" kern="0" spc="-48" baseline="0" dirty="0">
              <a:latin typeface="Calibri Light" panose="020F0302020204030204" pitchFamily="34" charset="0"/>
              <a:cs typeface="Arial"/>
            </a:rPr>
            <a:t>услуги </a:t>
          </a:r>
          <a:r>
            <a:rPr lang="ru-RU" sz="1400" b="0" kern="0" spc="-97" baseline="0" dirty="0">
              <a:latin typeface="Calibri Light" panose="020F0302020204030204" pitchFamily="34" charset="0"/>
              <a:cs typeface="Arial"/>
            </a:rPr>
            <a:t>своим  </a:t>
          </a:r>
          <a:r>
            <a:rPr lang="ru-RU" sz="1400" b="0" kern="0" spc="-113" baseline="0" dirty="0">
              <a:latin typeface="Calibri Light" panose="020F0302020204030204" pitchFamily="34" charset="0"/>
              <a:cs typeface="Arial"/>
            </a:rPr>
            <a:t>учредителям</a:t>
          </a:r>
          <a:r>
            <a:rPr lang="ru-RU" sz="1400" b="0" kern="0" spc="-113" baseline="0" dirty="0">
              <a:latin typeface="Calibri Light" panose="020F0302020204030204" pitchFamily="34" charset="0"/>
              <a:cs typeface="Times New Roman"/>
            </a:rPr>
            <a:t>.</a:t>
          </a:r>
          <a:endParaRPr lang="ru-RU" sz="1400" b="0" kern="0" baseline="0" dirty="0">
            <a:latin typeface="Calibri Light" panose="020F0302020204030204" pitchFamily="34" charset="0"/>
          </a:endParaRPr>
        </a:p>
      </dsp:txBody>
      <dsp:txXfrm>
        <a:off x="1738609" y="94511"/>
        <a:ext cx="6347944" cy="1890227"/>
      </dsp:txXfrm>
    </dsp:sp>
    <dsp:sp modelId="{13D2B128-7815-41BE-81DF-9AEC016F28C0}">
      <dsp:nvSpPr>
        <dsp:cNvPr id="0" name=""/>
        <dsp:cNvSpPr/>
      </dsp:nvSpPr>
      <dsp:spPr>
        <a:xfrm>
          <a:off x="1617310" y="1984739"/>
          <a:ext cx="646924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1088AB43-94E9-4858-BF5C-EFC998B8CF3E}">
      <dsp:nvSpPr>
        <dsp:cNvPr id="0" name=""/>
        <dsp:cNvSpPr/>
      </dsp:nvSpPr>
      <dsp:spPr>
        <a:xfrm>
          <a:off x="0" y="2081283"/>
          <a:ext cx="8086554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29999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5F94CA9-EBA3-4A19-9B92-F73AD9874BB8}">
      <dsp:nvSpPr>
        <dsp:cNvPr id="0" name=""/>
        <dsp:cNvSpPr/>
      </dsp:nvSpPr>
      <dsp:spPr>
        <a:xfrm>
          <a:off x="0" y="2081283"/>
          <a:ext cx="1566769" cy="20812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0" kern="0" spc="-145" baseline="0" dirty="0">
              <a:latin typeface="Calibri Light" panose="020F0302020204030204" pitchFamily="34" charset="0"/>
              <a:cs typeface="Arial"/>
            </a:rPr>
            <a:t>Получение </a:t>
          </a:r>
          <a:r>
            <a:rPr lang="ru-RU" sz="1400" b="0" kern="0" spc="-121" baseline="0" dirty="0">
              <a:latin typeface="Calibri Light" panose="020F0302020204030204" pitchFamily="34" charset="0"/>
              <a:cs typeface="Arial"/>
            </a:rPr>
            <a:t>прибыли</a:t>
          </a:r>
          <a:r>
            <a:rPr lang="ru-RU" sz="1400" b="0" kern="0" spc="-121" baseline="0" dirty="0">
              <a:latin typeface="Calibri Light" panose="020F0302020204030204" pitchFamily="34" charset="0"/>
              <a:cs typeface="Times New Roman"/>
            </a:rPr>
            <a:t>:</a:t>
          </a:r>
          <a:endParaRPr lang="ru-RU" sz="1400" b="0" kern="0" baseline="0" dirty="0">
            <a:latin typeface="Calibri Light" panose="020F0302020204030204" pitchFamily="34" charset="0"/>
            <a:cs typeface="Times New Roman"/>
          </a:endParaRPr>
        </a:p>
      </dsp:txBody>
      <dsp:txXfrm>
        <a:off x="0" y="2081283"/>
        <a:ext cx="1566769" cy="2081283"/>
      </dsp:txXfrm>
    </dsp:sp>
    <dsp:sp modelId="{850727B6-A65B-4B1C-9232-48343CEFE6EA}">
      <dsp:nvSpPr>
        <dsp:cNvPr id="0" name=""/>
        <dsp:cNvSpPr/>
      </dsp:nvSpPr>
      <dsp:spPr>
        <a:xfrm>
          <a:off x="1684277" y="2180469"/>
          <a:ext cx="6400289" cy="18813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0" kern="0" spc="-40" baseline="0" dirty="0">
              <a:latin typeface="Calibri Light" panose="020F0302020204030204" pitchFamily="34" charset="0"/>
              <a:cs typeface="Arial"/>
            </a:rPr>
            <a:t>Многие НКО</a:t>
          </a:r>
          <a:r>
            <a:rPr lang="ru-RU" sz="1400" b="0" kern="0" spc="-113" baseline="0" dirty="0">
              <a:latin typeface="Calibri Light" panose="020F0302020204030204" pitchFamily="34" charset="0"/>
              <a:cs typeface="Arial"/>
            </a:rPr>
            <a:t> </a:t>
          </a:r>
          <a:r>
            <a:rPr lang="ru-RU" sz="1400" b="0" kern="0" spc="-121" baseline="0" dirty="0">
              <a:latin typeface="Calibri Light" panose="020F0302020204030204" pitchFamily="34" charset="0"/>
              <a:cs typeface="Arial"/>
            </a:rPr>
            <a:t>объединяются </a:t>
          </a:r>
          <a:r>
            <a:rPr lang="ru-RU" sz="1400" b="0" kern="0" spc="-113" baseline="0" dirty="0">
              <a:latin typeface="Calibri Light" panose="020F0302020204030204" pitchFamily="34" charset="0"/>
              <a:cs typeface="Arial"/>
            </a:rPr>
            <a:t>с </a:t>
          </a:r>
          <a:r>
            <a:rPr lang="ru-RU" sz="1400" b="0" kern="0" spc="-97" baseline="0" dirty="0">
              <a:latin typeface="Calibri Light" panose="020F0302020204030204" pitchFamily="34" charset="0"/>
              <a:cs typeface="Arial"/>
            </a:rPr>
            <a:t>частными </a:t>
          </a:r>
          <a:r>
            <a:rPr lang="ru-RU" sz="1400" b="0" kern="0" spc="-88" baseline="0" dirty="0">
              <a:latin typeface="Calibri Light" panose="020F0302020204030204" pitchFamily="34" charset="0"/>
              <a:cs typeface="Arial"/>
            </a:rPr>
            <a:t>организациями</a:t>
          </a:r>
          <a:r>
            <a:rPr lang="ru-RU" sz="1400" b="0" kern="0" spc="-88" baseline="0" dirty="0">
              <a:latin typeface="Calibri Light" panose="020F0302020204030204" pitchFamily="34" charset="0"/>
              <a:cs typeface="Times New Roman"/>
            </a:rPr>
            <a:t>,  </a:t>
          </a:r>
          <a:r>
            <a:rPr lang="ru-RU" sz="1400" b="0" kern="0" spc="-81" baseline="0" dirty="0">
              <a:latin typeface="Calibri Light" panose="020F0302020204030204" pitchFamily="34" charset="0"/>
              <a:cs typeface="Arial"/>
            </a:rPr>
            <a:t>чтобы </a:t>
          </a:r>
          <a:r>
            <a:rPr lang="ru-RU" sz="1400" b="0" kern="0" spc="-97" baseline="0" dirty="0">
              <a:latin typeface="Calibri Light" panose="020F0302020204030204" pitchFamily="34" charset="0"/>
              <a:cs typeface="Arial"/>
            </a:rPr>
            <a:t>увеличить </a:t>
          </a:r>
          <a:r>
            <a:rPr lang="ru-RU" sz="1400" b="0" kern="0" spc="-162" baseline="0" dirty="0">
              <a:latin typeface="Calibri Light" panose="020F0302020204030204" pitchFamily="34" charset="0"/>
              <a:cs typeface="Arial"/>
            </a:rPr>
            <a:t>объем </a:t>
          </a:r>
          <a:r>
            <a:rPr lang="ru-RU" sz="1400" b="0" kern="0" spc="-88" baseline="0" dirty="0">
              <a:latin typeface="Calibri Light" panose="020F0302020204030204" pitchFamily="34" charset="0"/>
              <a:cs typeface="Arial"/>
            </a:rPr>
            <a:t>прибыли </a:t>
          </a:r>
          <a:r>
            <a:rPr lang="ru-RU" sz="1400" b="0" kern="0" spc="-162" baseline="0" dirty="0">
              <a:latin typeface="Calibri Light" panose="020F0302020204030204" pitchFamily="34" charset="0"/>
              <a:cs typeface="Arial"/>
            </a:rPr>
            <a:t>для </a:t>
          </a:r>
          <a:r>
            <a:rPr lang="ru-RU" sz="1400" b="0" kern="0" spc="-113" baseline="0" dirty="0">
              <a:latin typeface="Calibri Light" panose="020F0302020204030204" pitchFamily="34" charset="0"/>
              <a:cs typeface="Arial"/>
            </a:rPr>
            <a:t>поддержания </a:t>
          </a:r>
          <a:r>
            <a:rPr lang="ru-RU" sz="1400" b="0" kern="0" spc="-129" baseline="0" dirty="0">
              <a:latin typeface="Calibri Light" panose="020F0302020204030204" pitchFamily="34" charset="0"/>
              <a:cs typeface="Arial"/>
            </a:rPr>
            <a:t>своей </a:t>
          </a:r>
          <a:r>
            <a:rPr lang="ru-RU" sz="1400" b="0" kern="0" spc="-72" baseline="0" dirty="0">
              <a:latin typeface="Calibri Light" panose="020F0302020204030204" pitchFamily="34" charset="0"/>
              <a:cs typeface="Arial"/>
            </a:rPr>
            <a:t>экономической  устойчивости </a:t>
          </a:r>
          <a:r>
            <a:rPr lang="ru-RU" sz="1400" b="0" kern="0" spc="-48" baseline="0" dirty="0">
              <a:latin typeface="Calibri Light" panose="020F0302020204030204" pitchFamily="34" charset="0"/>
              <a:cs typeface="Arial"/>
            </a:rPr>
            <a:t>и </a:t>
          </a:r>
          <a:r>
            <a:rPr lang="ru-RU" sz="1400" b="0" kern="0" spc="-97" baseline="0" dirty="0">
              <a:latin typeface="Calibri Light" panose="020F0302020204030204" pitchFamily="34" charset="0"/>
              <a:cs typeface="Arial"/>
            </a:rPr>
            <a:t>независимости</a:t>
          </a:r>
          <a:r>
            <a:rPr lang="ru-RU" sz="1400" b="0" kern="0" spc="-97" baseline="0" dirty="0">
              <a:latin typeface="Calibri Light" panose="020F0302020204030204" pitchFamily="34" charset="0"/>
              <a:cs typeface="Times New Roman"/>
            </a:rPr>
            <a:t>. </a:t>
          </a:r>
          <a:r>
            <a:rPr lang="ru-RU" sz="1400" b="0" kern="0" spc="-65" baseline="0" dirty="0">
              <a:latin typeface="Calibri Light" panose="020F0302020204030204" pitchFamily="34" charset="0"/>
              <a:cs typeface="Arial"/>
            </a:rPr>
            <a:t>Они </a:t>
          </a:r>
          <a:r>
            <a:rPr lang="ru-RU" sz="1400" b="0" kern="0" spc="-40" baseline="0" dirty="0">
              <a:latin typeface="Calibri Light" panose="020F0302020204030204" pitchFamily="34" charset="0"/>
              <a:cs typeface="Arial"/>
            </a:rPr>
            <a:t>могут</a:t>
          </a:r>
          <a:r>
            <a:rPr lang="ru-RU" sz="1400" b="0" kern="0" spc="-40" baseline="0" dirty="0">
              <a:latin typeface="Calibri Light" panose="020F0302020204030204" pitchFamily="34" charset="0"/>
              <a:cs typeface="Times New Roman"/>
            </a:rPr>
            <a:t>, </a:t>
          </a:r>
          <a:r>
            <a:rPr lang="ru-RU" sz="1400" b="0" kern="0" spc="-105" baseline="0" dirty="0">
              <a:latin typeface="Calibri Light" panose="020F0302020204030204" pitchFamily="34" charset="0"/>
              <a:cs typeface="Arial"/>
            </a:rPr>
            <a:t>например</a:t>
          </a:r>
          <a:r>
            <a:rPr lang="ru-RU" sz="1400" b="0" kern="0" spc="-105" baseline="0" dirty="0">
              <a:latin typeface="Calibri Light" panose="020F0302020204030204" pitchFamily="34" charset="0"/>
              <a:cs typeface="Times New Roman"/>
            </a:rPr>
            <a:t>, </a:t>
          </a:r>
          <a:r>
            <a:rPr lang="ru-RU" sz="1400" b="0" kern="0" spc="-65" baseline="0" dirty="0">
              <a:latin typeface="Calibri Light" panose="020F0302020204030204" pitchFamily="34" charset="0"/>
              <a:cs typeface="Arial"/>
            </a:rPr>
            <a:t>открыть </a:t>
          </a:r>
          <a:r>
            <a:rPr lang="ru-RU" sz="1400" b="0" kern="0" spc="-105" baseline="0" dirty="0">
              <a:latin typeface="Calibri Light" panose="020F0302020204030204" pitchFamily="34" charset="0"/>
              <a:cs typeface="Arial"/>
            </a:rPr>
            <a:t>центры  </a:t>
          </a:r>
          <a:r>
            <a:rPr lang="ru-RU" sz="1400" b="0" kern="0" spc="-113" baseline="0" dirty="0">
              <a:latin typeface="Calibri Light" panose="020F0302020204030204" pitchFamily="34" charset="0"/>
              <a:cs typeface="Arial"/>
            </a:rPr>
            <a:t>профессионального </a:t>
          </a:r>
          <a:r>
            <a:rPr lang="ru-RU" sz="1400" b="0" kern="0" spc="-97" baseline="0" dirty="0">
              <a:latin typeface="Calibri Light" panose="020F0302020204030204" pitchFamily="34" charset="0"/>
              <a:cs typeface="Arial"/>
            </a:rPr>
            <a:t>обучения </a:t>
          </a:r>
          <a:r>
            <a:rPr lang="ru-RU" sz="1400" b="0" kern="0" spc="-121" baseline="0" dirty="0">
              <a:latin typeface="Calibri Light" panose="020F0302020204030204" pitchFamily="34" charset="0"/>
              <a:cs typeface="Arial"/>
            </a:rPr>
            <a:t>в </a:t>
          </a:r>
          <a:r>
            <a:rPr lang="ru-RU" sz="1400" b="0" kern="0" spc="-97" baseline="0" dirty="0">
              <a:latin typeface="Calibri Light" panose="020F0302020204030204" pitchFamily="34" charset="0"/>
              <a:cs typeface="Arial"/>
            </a:rPr>
            <a:t>общинах </a:t>
          </a:r>
          <a:r>
            <a:rPr lang="ru-RU" sz="1400" b="0" kern="0" spc="-113" baseline="0" dirty="0">
              <a:latin typeface="Calibri Light" panose="020F0302020204030204" pitchFamily="34" charset="0"/>
              <a:cs typeface="Arial"/>
            </a:rPr>
            <a:t>с </a:t>
          </a:r>
          <a:r>
            <a:rPr lang="ru-RU" sz="1400" b="0" kern="0" spc="-48" baseline="0" dirty="0">
              <a:latin typeface="Calibri Light" panose="020F0302020204030204" pitchFamily="34" charset="0"/>
              <a:cs typeface="Arial"/>
            </a:rPr>
            <a:t>низким </a:t>
          </a:r>
          <a:r>
            <a:rPr lang="ru-RU" sz="1400" b="0" kern="0" spc="-113" baseline="0" dirty="0">
              <a:latin typeface="Calibri Light" panose="020F0302020204030204" pitchFamily="34" charset="0"/>
              <a:cs typeface="Arial"/>
            </a:rPr>
            <a:t>уровнем доходов </a:t>
          </a:r>
          <a:r>
            <a:rPr lang="ru-RU" sz="1400" b="0" kern="0" spc="-97" baseline="0" dirty="0">
              <a:latin typeface="Calibri Light" panose="020F0302020204030204" pitchFamily="34" charset="0"/>
              <a:cs typeface="Arial"/>
            </a:rPr>
            <a:t>или  организовать </a:t>
          </a:r>
          <a:r>
            <a:rPr lang="ru-RU" sz="1400" b="0" kern="0" spc="-113" baseline="0" dirty="0">
              <a:latin typeface="Calibri Light" panose="020F0302020204030204" pitchFamily="34" charset="0"/>
              <a:cs typeface="Arial"/>
            </a:rPr>
            <a:t>шаттлы </a:t>
          </a:r>
          <a:r>
            <a:rPr lang="ru-RU" sz="1400" b="0" kern="0" spc="-169" baseline="0" dirty="0">
              <a:latin typeface="Calibri Light" panose="020F0302020204030204" pitchFamily="34" charset="0"/>
              <a:cs typeface="Arial"/>
            </a:rPr>
            <a:t>для </a:t>
          </a:r>
          <a:r>
            <a:rPr lang="ru-RU" sz="1400" b="0" kern="0" spc="-81" baseline="0" dirty="0">
              <a:latin typeface="Calibri Light" panose="020F0302020204030204" pitchFamily="34" charset="0"/>
              <a:cs typeface="Arial"/>
            </a:rPr>
            <a:t>рабочих</a:t>
          </a:r>
          <a:r>
            <a:rPr lang="ru-RU" sz="1400" b="0" kern="0" spc="-81" baseline="0" dirty="0">
              <a:latin typeface="Calibri Light" panose="020F0302020204030204" pitchFamily="34" charset="0"/>
              <a:cs typeface="Times New Roman"/>
            </a:rPr>
            <a:t>, </a:t>
          </a:r>
          <a:r>
            <a:rPr lang="ru-RU" sz="1400" b="0" kern="0" spc="-65" baseline="0" dirty="0">
              <a:latin typeface="Calibri Light" panose="020F0302020204030204" pitchFamily="34" charset="0"/>
              <a:cs typeface="Arial"/>
            </a:rPr>
            <a:t>курсирующие </a:t>
          </a:r>
          <a:r>
            <a:rPr lang="ru-RU" sz="1400" b="0" kern="0" spc="-129" baseline="0" dirty="0">
              <a:latin typeface="Calibri Light" panose="020F0302020204030204" pitchFamily="34" charset="0"/>
              <a:cs typeface="Arial"/>
            </a:rPr>
            <a:t>до </a:t>
          </a:r>
          <a:r>
            <a:rPr lang="ru-RU" sz="1400" b="0" kern="0" spc="-162" baseline="0" dirty="0">
              <a:latin typeface="Calibri Light" panose="020F0302020204030204" pitchFamily="34" charset="0"/>
              <a:cs typeface="Arial"/>
            </a:rPr>
            <a:t>завода </a:t>
          </a:r>
          <a:r>
            <a:rPr lang="ru-RU" sz="1400" b="0" kern="0" spc="-48" baseline="0" dirty="0">
              <a:latin typeface="Calibri Light" panose="020F0302020204030204" pitchFamily="34" charset="0"/>
              <a:cs typeface="Arial"/>
            </a:rPr>
            <a:t>и </a:t>
          </a:r>
          <a:r>
            <a:rPr lang="ru-RU" sz="1400" b="0" kern="0" spc="-97" baseline="0" dirty="0">
              <a:latin typeface="Calibri Light" panose="020F0302020204030204" pitchFamily="34" charset="0"/>
              <a:cs typeface="Arial"/>
            </a:rPr>
            <a:t>обратно</a:t>
          </a:r>
          <a:r>
            <a:rPr lang="ru-RU" sz="1400" b="0" kern="0" spc="-97" baseline="0" dirty="0">
              <a:latin typeface="Calibri Light" panose="020F0302020204030204" pitchFamily="34" charset="0"/>
              <a:cs typeface="Times New Roman"/>
            </a:rPr>
            <a:t>, </a:t>
          </a:r>
          <a:r>
            <a:rPr lang="ru-RU" sz="1400" b="0" kern="0" spc="-65" baseline="0" dirty="0">
              <a:latin typeface="Calibri Light" panose="020F0302020204030204" pitchFamily="34" charset="0"/>
              <a:cs typeface="Arial"/>
            </a:rPr>
            <a:t>по </a:t>
          </a:r>
          <a:r>
            <a:rPr lang="ru-RU" sz="1400" b="0" kern="0" spc="-48" baseline="0" dirty="0">
              <a:latin typeface="Calibri Light" panose="020F0302020204030204" pitchFamily="34" charset="0"/>
              <a:cs typeface="Arial"/>
            </a:rPr>
            <a:t>низким  </a:t>
          </a:r>
          <a:r>
            <a:rPr lang="ru-RU" sz="1400" b="0" kern="0" spc="-113" baseline="0" dirty="0">
              <a:latin typeface="Calibri Light" panose="020F0302020204030204" pitchFamily="34" charset="0"/>
              <a:cs typeface="Arial"/>
            </a:rPr>
            <a:t>ценам</a:t>
          </a:r>
          <a:r>
            <a:rPr lang="ru-RU" sz="1400" b="0" kern="0" spc="-113" baseline="0" dirty="0">
              <a:latin typeface="Calibri Light" panose="020F0302020204030204" pitchFamily="34" charset="0"/>
              <a:cs typeface="Times New Roman"/>
            </a:rPr>
            <a:t>. </a:t>
          </a:r>
          <a:endParaRPr lang="ru-RU" sz="1400" b="0" kern="0" baseline="0" dirty="0">
            <a:latin typeface="Calibri Light" panose="020F0302020204030204" pitchFamily="34" charset="0"/>
            <a:cs typeface="Times New Roman"/>
          </a:endParaRPr>
        </a:p>
      </dsp:txBody>
      <dsp:txXfrm>
        <a:off x="1684277" y="2180469"/>
        <a:ext cx="6400289" cy="1881323"/>
      </dsp:txXfrm>
    </dsp:sp>
    <dsp:sp modelId="{70824E64-039B-4A77-A58C-AFDBCEFD86C3}">
      <dsp:nvSpPr>
        <dsp:cNvPr id="0" name=""/>
        <dsp:cNvSpPr/>
      </dsp:nvSpPr>
      <dsp:spPr>
        <a:xfrm>
          <a:off x="1566769" y="4061792"/>
          <a:ext cx="626707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05CC32-0BB7-495F-B0C3-F077A3BCA98D}">
      <dsp:nvSpPr>
        <dsp:cNvPr id="0" name=""/>
        <dsp:cNvSpPr/>
      </dsp:nvSpPr>
      <dsp:spPr>
        <a:xfrm>
          <a:off x="2793317" y="-152294"/>
          <a:ext cx="3497626" cy="3497626"/>
        </a:xfrm>
        <a:prstGeom prst="circularArrow">
          <a:avLst>
            <a:gd name="adj1" fmla="val 5544"/>
            <a:gd name="adj2" fmla="val 330680"/>
            <a:gd name="adj3" fmla="val 13910441"/>
            <a:gd name="adj4" fmla="val 17304631"/>
            <a:gd name="adj5" fmla="val 5757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7E3D21F9-05C9-4126-9101-EBD925E68C4B}">
      <dsp:nvSpPr>
        <dsp:cNvPr id="0" name=""/>
        <dsp:cNvSpPr/>
      </dsp:nvSpPr>
      <dsp:spPr>
        <a:xfrm>
          <a:off x="3771219" y="-9179"/>
          <a:ext cx="1541821" cy="519278"/>
        </a:xfrm>
        <a:prstGeom prst="roundRect">
          <a:avLst/>
        </a:prstGeom>
        <a:solidFill>
          <a:srgbClr val="C5B7BB"/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Individual Excellence </a:t>
          </a:r>
          <a:r>
            <a:rPr lang="ru-RU" sz="1600" kern="1200" dirty="0"/>
            <a:t> </a:t>
          </a:r>
        </a:p>
      </dsp:txBody>
      <dsp:txXfrm>
        <a:off x="3796568" y="16170"/>
        <a:ext cx="1491123" cy="468580"/>
      </dsp:txXfrm>
    </dsp:sp>
    <dsp:sp modelId="{D085165B-4547-48B0-9D41-80C28B56143C}">
      <dsp:nvSpPr>
        <dsp:cNvPr id="0" name=""/>
        <dsp:cNvSpPr/>
      </dsp:nvSpPr>
      <dsp:spPr>
        <a:xfrm>
          <a:off x="5938246" y="371110"/>
          <a:ext cx="1541821" cy="519278"/>
        </a:xfrm>
        <a:prstGeom prst="roundRect">
          <a:avLst/>
        </a:prstGeom>
        <a:solidFill>
          <a:srgbClr val="C5B7BB"/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Importance</a:t>
          </a:r>
          <a:endParaRPr lang="ru-RU" sz="1600" kern="1200" dirty="0"/>
        </a:p>
      </dsp:txBody>
      <dsp:txXfrm>
        <a:off x="5963595" y="396459"/>
        <a:ext cx="1491123" cy="468580"/>
      </dsp:txXfrm>
    </dsp:sp>
    <dsp:sp modelId="{653287FD-0EFE-4E8E-807F-D6CB89357A36}">
      <dsp:nvSpPr>
        <dsp:cNvPr id="0" name=""/>
        <dsp:cNvSpPr/>
      </dsp:nvSpPr>
      <dsp:spPr>
        <a:xfrm>
          <a:off x="6384532" y="1749805"/>
          <a:ext cx="1541821" cy="519278"/>
        </a:xfrm>
        <a:prstGeom prst="roundRect">
          <a:avLst/>
        </a:prstGeom>
        <a:solidFill>
          <a:srgbClr val="C5B7BB"/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Interdependence</a:t>
          </a:r>
          <a:endParaRPr lang="ru-RU" sz="1600" kern="1200" dirty="0"/>
        </a:p>
      </dsp:txBody>
      <dsp:txXfrm>
        <a:off x="6409881" y="1775154"/>
        <a:ext cx="1491123" cy="468580"/>
      </dsp:txXfrm>
    </dsp:sp>
    <dsp:sp modelId="{E7AA952F-408C-4A80-8FD5-C469F3771CE2}">
      <dsp:nvSpPr>
        <dsp:cNvPr id="0" name=""/>
        <dsp:cNvSpPr/>
      </dsp:nvSpPr>
      <dsp:spPr>
        <a:xfrm>
          <a:off x="5693153" y="2753827"/>
          <a:ext cx="1541821" cy="519278"/>
        </a:xfrm>
        <a:prstGeom prst="roundRect">
          <a:avLst/>
        </a:prstGeom>
        <a:solidFill>
          <a:srgbClr val="C5B7BB"/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Investment </a:t>
          </a:r>
          <a:endParaRPr lang="ru-RU" sz="1600" kern="1200" dirty="0"/>
        </a:p>
      </dsp:txBody>
      <dsp:txXfrm>
        <a:off x="5718502" y="2779176"/>
        <a:ext cx="1491123" cy="468580"/>
      </dsp:txXfrm>
    </dsp:sp>
    <dsp:sp modelId="{F67580DB-A8FA-468E-8DCB-3AB1426CADFB}">
      <dsp:nvSpPr>
        <dsp:cNvPr id="0" name=""/>
        <dsp:cNvSpPr/>
      </dsp:nvSpPr>
      <dsp:spPr>
        <a:xfrm>
          <a:off x="3771219" y="2973870"/>
          <a:ext cx="1541821" cy="519278"/>
        </a:xfrm>
        <a:prstGeom prst="roundRect">
          <a:avLst/>
        </a:prstGeom>
        <a:solidFill>
          <a:srgbClr val="C5B7BB"/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Information</a:t>
          </a:r>
          <a:endParaRPr lang="ru-RU" sz="1600" kern="1200" dirty="0"/>
        </a:p>
      </dsp:txBody>
      <dsp:txXfrm>
        <a:off x="3796568" y="2999219"/>
        <a:ext cx="1491123" cy="468580"/>
      </dsp:txXfrm>
    </dsp:sp>
    <dsp:sp modelId="{48DE8BB7-3DA8-4937-A5C3-E7E4FC5DE8C5}">
      <dsp:nvSpPr>
        <dsp:cNvPr id="0" name=""/>
        <dsp:cNvSpPr/>
      </dsp:nvSpPr>
      <dsp:spPr>
        <a:xfrm>
          <a:off x="1736160" y="2535525"/>
          <a:ext cx="1541821" cy="519278"/>
        </a:xfrm>
        <a:prstGeom prst="roundRect">
          <a:avLst/>
        </a:prstGeom>
        <a:solidFill>
          <a:srgbClr val="C5B7BB"/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Integration</a:t>
          </a:r>
          <a:endParaRPr lang="ru-RU" sz="1600" kern="1200" dirty="0"/>
        </a:p>
      </dsp:txBody>
      <dsp:txXfrm>
        <a:off x="1761509" y="2560874"/>
        <a:ext cx="1491123" cy="468580"/>
      </dsp:txXfrm>
    </dsp:sp>
    <dsp:sp modelId="{AC588D02-BAAD-4553-819C-9F20F3B661EE}">
      <dsp:nvSpPr>
        <dsp:cNvPr id="0" name=""/>
        <dsp:cNvSpPr/>
      </dsp:nvSpPr>
      <dsp:spPr>
        <a:xfrm>
          <a:off x="667714" y="1403548"/>
          <a:ext cx="1541821" cy="519278"/>
        </a:xfrm>
        <a:prstGeom prst="roundRect">
          <a:avLst/>
        </a:prstGeom>
        <a:solidFill>
          <a:srgbClr val="C5B7BB"/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/>
            <a:t>Institutionalisation</a:t>
          </a:r>
          <a:endParaRPr lang="ru-RU" sz="1600" kern="1200" dirty="0"/>
        </a:p>
      </dsp:txBody>
      <dsp:txXfrm>
        <a:off x="693063" y="1428897"/>
        <a:ext cx="1491123" cy="468580"/>
      </dsp:txXfrm>
    </dsp:sp>
    <dsp:sp modelId="{6C128CF5-86AE-47A1-9DF5-56CDC493136D}">
      <dsp:nvSpPr>
        <dsp:cNvPr id="0" name=""/>
        <dsp:cNvSpPr/>
      </dsp:nvSpPr>
      <dsp:spPr>
        <a:xfrm>
          <a:off x="1557056" y="442930"/>
          <a:ext cx="1541821" cy="519278"/>
        </a:xfrm>
        <a:prstGeom prst="roundRect">
          <a:avLst/>
        </a:prstGeom>
        <a:solidFill>
          <a:srgbClr val="C5B7BB"/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Integrity</a:t>
          </a:r>
          <a:endParaRPr lang="ru-RU" sz="1600" kern="1200" dirty="0"/>
        </a:p>
      </dsp:txBody>
      <dsp:txXfrm>
        <a:off x="1582405" y="468279"/>
        <a:ext cx="1491123" cy="46858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43E29D-2D35-4D25-BDD6-CD1362C5B669}">
      <dsp:nvSpPr>
        <dsp:cNvPr id="0" name=""/>
        <dsp:cNvSpPr/>
      </dsp:nvSpPr>
      <dsp:spPr>
        <a:xfrm>
          <a:off x="0" y="0"/>
          <a:ext cx="7543800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29999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9D9A222A-12AE-43BD-9C68-55E7A580028B}">
      <dsp:nvSpPr>
        <dsp:cNvPr id="0" name=""/>
        <dsp:cNvSpPr/>
      </dsp:nvSpPr>
      <dsp:spPr>
        <a:xfrm>
          <a:off x="0" y="0"/>
          <a:ext cx="1508760" cy="14103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latin typeface="Calibri Light" panose="020F0302020204030204" pitchFamily="34" charset="0"/>
            </a:rPr>
            <a:t>1. </a:t>
          </a:r>
          <a:r>
            <a:rPr lang="ru-RU" sz="1800" b="1" kern="1200" dirty="0" err="1">
              <a:latin typeface="Calibri Light" panose="020F0302020204030204" pitchFamily="34" charset="0"/>
            </a:rPr>
            <a:t>Individual</a:t>
          </a:r>
          <a:r>
            <a:rPr lang="ru-RU" sz="1800" b="1" kern="1200" dirty="0">
              <a:latin typeface="Calibri Light" panose="020F0302020204030204" pitchFamily="34" charset="0"/>
            </a:rPr>
            <a:t> </a:t>
          </a:r>
          <a:r>
            <a:rPr lang="ru-RU" sz="1800" b="1" kern="1200" dirty="0" err="1">
              <a:latin typeface="Calibri Light" panose="020F0302020204030204" pitchFamily="34" charset="0"/>
            </a:rPr>
            <a:t>Excellence</a:t>
          </a:r>
          <a:r>
            <a:rPr lang="ru-RU" sz="1800" b="1" kern="1200" dirty="0">
              <a:latin typeface="Calibri Light" panose="020F0302020204030204" pitchFamily="34" charset="0"/>
            </a:rPr>
            <a:t> / </a:t>
          </a:r>
          <a:r>
            <a:rPr lang="ru-RU" sz="1800" kern="1200" dirty="0">
              <a:latin typeface="Calibri Light" panose="020F0302020204030204" pitchFamily="34" charset="0"/>
            </a:rPr>
            <a:t>Личное совершенство </a:t>
          </a:r>
        </a:p>
      </dsp:txBody>
      <dsp:txXfrm>
        <a:off x="0" y="0"/>
        <a:ext cx="1508760" cy="1410334"/>
      </dsp:txXfrm>
    </dsp:sp>
    <dsp:sp modelId="{7F24796F-BC7B-46AC-8184-2184CA4ACDC2}">
      <dsp:nvSpPr>
        <dsp:cNvPr id="0" name=""/>
        <dsp:cNvSpPr/>
      </dsp:nvSpPr>
      <dsp:spPr>
        <a:xfrm>
          <a:off x="1621917" y="64043"/>
          <a:ext cx="5921883" cy="12808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latin typeface="Calibri Light" panose="020F0302020204030204" pitchFamily="34" charset="0"/>
            </a:rPr>
            <a:t>Все партнеры обладают  собственными достоинствами и каждый может привнести что-то в этот союз. У них  есть веские мотивы для установления новых отношений.</a:t>
          </a:r>
        </a:p>
      </dsp:txBody>
      <dsp:txXfrm>
        <a:off x="1621917" y="64043"/>
        <a:ext cx="5921883" cy="1280869"/>
      </dsp:txXfrm>
    </dsp:sp>
    <dsp:sp modelId="{1444D2CA-371A-4C98-BF09-1045C1C2B493}">
      <dsp:nvSpPr>
        <dsp:cNvPr id="0" name=""/>
        <dsp:cNvSpPr/>
      </dsp:nvSpPr>
      <dsp:spPr>
        <a:xfrm>
          <a:off x="1508760" y="1344913"/>
          <a:ext cx="6035040" cy="0"/>
        </a:xfrm>
        <a:prstGeom prst="line">
          <a:avLst/>
        </a:prstGeom>
        <a:noFill/>
        <a:ln w="9525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1">
          <a:scrgbClr r="0" g="0" b="0"/>
        </a:effectRef>
        <a:fontRef idx="minor"/>
      </dsp:style>
    </dsp:sp>
    <dsp:sp modelId="{F5EFE761-4050-4F46-A485-4869D669E66D}">
      <dsp:nvSpPr>
        <dsp:cNvPr id="0" name=""/>
        <dsp:cNvSpPr/>
      </dsp:nvSpPr>
      <dsp:spPr>
        <a:xfrm>
          <a:off x="0" y="1410334"/>
          <a:ext cx="7543800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29999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B1D64C98-F25B-4A8F-84A2-C3F1E44A9368}">
      <dsp:nvSpPr>
        <dsp:cNvPr id="0" name=""/>
        <dsp:cNvSpPr/>
      </dsp:nvSpPr>
      <dsp:spPr>
        <a:xfrm>
          <a:off x="0" y="1410334"/>
          <a:ext cx="1508760" cy="14103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latin typeface="Calibri Light" panose="020F0302020204030204" pitchFamily="34" charset="0"/>
            </a:rPr>
            <a:t>2. </a:t>
          </a:r>
          <a:r>
            <a:rPr lang="ru-RU" sz="1800" b="1" kern="1200" dirty="0" err="1">
              <a:latin typeface="Calibri Light" panose="020F0302020204030204" pitchFamily="34" charset="0"/>
            </a:rPr>
            <a:t>Importance</a:t>
          </a:r>
          <a:r>
            <a:rPr lang="ru-RU" sz="1800" b="1" kern="1200" dirty="0">
              <a:latin typeface="Calibri Light" panose="020F0302020204030204" pitchFamily="34" charset="0"/>
            </a:rPr>
            <a:t>/ </a:t>
          </a:r>
          <a:r>
            <a:rPr lang="ru-RU" sz="1800" kern="1200" dirty="0">
              <a:latin typeface="Calibri Light" panose="020F0302020204030204" pitchFamily="34" charset="0"/>
            </a:rPr>
            <a:t>Важность </a:t>
          </a:r>
        </a:p>
      </dsp:txBody>
      <dsp:txXfrm>
        <a:off x="0" y="1410334"/>
        <a:ext cx="1508760" cy="1410334"/>
      </dsp:txXfrm>
    </dsp:sp>
    <dsp:sp modelId="{B582D443-DED9-495F-B013-25C62908F6D5}">
      <dsp:nvSpPr>
        <dsp:cNvPr id="0" name=""/>
        <dsp:cNvSpPr/>
      </dsp:nvSpPr>
      <dsp:spPr>
        <a:xfrm>
          <a:off x="1621917" y="1474377"/>
          <a:ext cx="5921883" cy="12808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latin typeface="Calibri Light" panose="020F0302020204030204" pitchFamily="34" charset="0"/>
            </a:rPr>
            <a:t>Эти отношения важны для всех партнеров. Они хотят,  чтобы от этого была польза.</a:t>
          </a:r>
        </a:p>
      </dsp:txBody>
      <dsp:txXfrm>
        <a:off x="1621917" y="1474377"/>
        <a:ext cx="5921883" cy="1280869"/>
      </dsp:txXfrm>
    </dsp:sp>
    <dsp:sp modelId="{C8C6CD7F-71C3-40B7-A7E3-BD5E26EB510B}">
      <dsp:nvSpPr>
        <dsp:cNvPr id="0" name=""/>
        <dsp:cNvSpPr/>
      </dsp:nvSpPr>
      <dsp:spPr>
        <a:xfrm>
          <a:off x="1508760" y="2755247"/>
          <a:ext cx="6035040" cy="0"/>
        </a:xfrm>
        <a:prstGeom prst="line">
          <a:avLst/>
        </a:prstGeom>
        <a:noFill/>
        <a:ln w="9525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26554F-2945-4322-9B18-2D8E656AC6B5}">
      <dsp:nvSpPr>
        <dsp:cNvPr id="0" name=""/>
        <dsp:cNvSpPr/>
      </dsp:nvSpPr>
      <dsp:spPr>
        <a:xfrm>
          <a:off x="0" y="0"/>
          <a:ext cx="7543800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29999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67444A2B-CBC8-407B-804D-F5AE194FE01B}">
      <dsp:nvSpPr>
        <dsp:cNvPr id="0" name=""/>
        <dsp:cNvSpPr/>
      </dsp:nvSpPr>
      <dsp:spPr>
        <a:xfrm>
          <a:off x="0" y="0"/>
          <a:ext cx="1508760" cy="14103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1" kern="1200" dirty="0">
              <a:latin typeface="Calibri Light" panose="020F0302020204030204" pitchFamily="34" charset="0"/>
            </a:rPr>
            <a:t>3. </a:t>
          </a:r>
          <a:r>
            <a:rPr lang="ru-RU" sz="1300" b="1" kern="1200" dirty="0" err="1">
              <a:latin typeface="Calibri Light" panose="020F0302020204030204" pitchFamily="34" charset="0"/>
            </a:rPr>
            <a:t>Interdependence</a:t>
          </a:r>
          <a:r>
            <a:rPr lang="en-US" sz="1300" b="1" kern="1200" dirty="0">
              <a:latin typeface="Calibri Light" panose="020F0302020204030204" pitchFamily="34" charset="0"/>
            </a:rPr>
            <a:t>/  </a:t>
          </a:r>
          <a:r>
            <a:rPr lang="ru-RU" sz="1300" kern="1200" dirty="0">
              <a:latin typeface="Calibri Light" panose="020F0302020204030204" pitchFamily="34" charset="0"/>
            </a:rPr>
            <a:t>Взаимозависимость</a:t>
          </a:r>
        </a:p>
      </dsp:txBody>
      <dsp:txXfrm>
        <a:off x="0" y="0"/>
        <a:ext cx="1508760" cy="1410334"/>
      </dsp:txXfrm>
    </dsp:sp>
    <dsp:sp modelId="{B58C672A-670B-4053-8200-EF8F5542F2D2}">
      <dsp:nvSpPr>
        <dsp:cNvPr id="0" name=""/>
        <dsp:cNvSpPr/>
      </dsp:nvSpPr>
      <dsp:spPr>
        <a:xfrm>
          <a:off x="1621917" y="64043"/>
          <a:ext cx="5921883" cy="12808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>
              <a:latin typeface="Calibri Light" panose="020F0302020204030204" pitchFamily="34" charset="0"/>
            </a:rPr>
            <a:t>Партнеры нуждаются друг в друге. Они  вступили в эти отношения со взаимодополняющими средствами и навыками для  достижения того, что им не удавалось по одиночке.</a:t>
          </a:r>
        </a:p>
      </dsp:txBody>
      <dsp:txXfrm>
        <a:off x="1621917" y="64043"/>
        <a:ext cx="5921883" cy="1280869"/>
      </dsp:txXfrm>
    </dsp:sp>
    <dsp:sp modelId="{45DFEFF8-A8CE-4FEC-914E-6070D8B62A63}">
      <dsp:nvSpPr>
        <dsp:cNvPr id="0" name=""/>
        <dsp:cNvSpPr/>
      </dsp:nvSpPr>
      <dsp:spPr>
        <a:xfrm>
          <a:off x="1508760" y="1344913"/>
          <a:ext cx="6035040" cy="0"/>
        </a:xfrm>
        <a:prstGeom prst="line">
          <a:avLst/>
        </a:prstGeom>
        <a:noFill/>
        <a:ln w="9525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1">
          <a:scrgbClr r="0" g="0" b="0"/>
        </a:effectRef>
        <a:fontRef idx="minor"/>
      </dsp:style>
    </dsp:sp>
    <dsp:sp modelId="{F4F2242E-1A1E-4DFA-98B9-05B7C7C1F89A}">
      <dsp:nvSpPr>
        <dsp:cNvPr id="0" name=""/>
        <dsp:cNvSpPr/>
      </dsp:nvSpPr>
      <dsp:spPr>
        <a:xfrm>
          <a:off x="0" y="1410334"/>
          <a:ext cx="7543800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29999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DF4D2CA6-2207-48DB-ABD7-F5706295A874}">
      <dsp:nvSpPr>
        <dsp:cNvPr id="0" name=""/>
        <dsp:cNvSpPr/>
      </dsp:nvSpPr>
      <dsp:spPr>
        <a:xfrm>
          <a:off x="0" y="1410334"/>
          <a:ext cx="1508760" cy="14103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1" kern="1200" dirty="0">
              <a:latin typeface="Calibri Light" panose="020F0302020204030204" pitchFamily="34" charset="0"/>
            </a:rPr>
            <a:t>4. </a:t>
          </a:r>
          <a:r>
            <a:rPr lang="ru-RU" sz="1300" b="1" kern="1200" dirty="0" err="1">
              <a:latin typeface="Calibri Light" panose="020F0302020204030204" pitchFamily="34" charset="0"/>
            </a:rPr>
            <a:t>Investment</a:t>
          </a:r>
          <a:r>
            <a:rPr lang="en-US" sz="1300" b="1" kern="1200" dirty="0">
              <a:latin typeface="Calibri Light" panose="020F0302020204030204" pitchFamily="34" charset="0"/>
            </a:rPr>
            <a:t> / </a:t>
          </a:r>
          <a:r>
            <a:rPr lang="ru-RU" sz="1300" kern="1200" dirty="0">
              <a:latin typeface="Calibri Light" panose="020F0302020204030204" pitchFamily="34" charset="0"/>
            </a:rPr>
            <a:t>Инвестиции</a:t>
          </a:r>
          <a:r>
            <a:rPr lang="ru-RU" sz="1300" b="1" kern="1200" dirty="0">
              <a:latin typeface="Calibri Light" panose="020F0302020204030204" pitchFamily="34" charset="0"/>
            </a:rPr>
            <a:t> </a:t>
          </a:r>
          <a:endParaRPr lang="ru-RU" sz="1300" kern="1200" dirty="0">
            <a:latin typeface="Calibri Light" panose="020F0302020204030204" pitchFamily="34" charset="0"/>
          </a:endParaRPr>
        </a:p>
      </dsp:txBody>
      <dsp:txXfrm>
        <a:off x="0" y="1410334"/>
        <a:ext cx="1508760" cy="1410334"/>
      </dsp:txXfrm>
    </dsp:sp>
    <dsp:sp modelId="{7BEB759F-A4FF-4A83-B907-39011B55345E}">
      <dsp:nvSpPr>
        <dsp:cNvPr id="0" name=""/>
        <dsp:cNvSpPr/>
      </dsp:nvSpPr>
      <dsp:spPr>
        <a:xfrm>
          <a:off x="1621917" y="1474377"/>
          <a:ext cx="5921883" cy="12808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>
              <a:latin typeface="Calibri Light" panose="020F0302020204030204" pitchFamily="34" charset="0"/>
            </a:rPr>
            <a:t>Они «инвестируют» друг в друга для того, чтобы  продемонстрировать свое участие в этом взаимодействии. Эти вложения могут  представлять собой денежные средства, технические ресурсы, совместное владение  и тысячи других способов демонстрации долгосрочных обязательств друг перед  другом.</a:t>
          </a:r>
        </a:p>
      </dsp:txBody>
      <dsp:txXfrm>
        <a:off x="1621917" y="1474377"/>
        <a:ext cx="5921883" cy="1280869"/>
      </dsp:txXfrm>
    </dsp:sp>
    <dsp:sp modelId="{64848092-EBCC-4F48-AA83-EDA8CD2B30FD}">
      <dsp:nvSpPr>
        <dsp:cNvPr id="0" name=""/>
        <dsp:cNvSpPr/>
      </dsp:nvSpPr>
      <dsp:spPr>
        <a:xfrm>
          <a:off x="1508760" y="2755247"/>
          <a:ext cx="6035040" cy="0"/>
        </a:xfrm>
        <a:prstGeom prst="line">
          <a:avLst/>
        </a:prstGeom>
        <a:noFill/>
        <a:ln w="9525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2667FA-3608-42FF-853A-0371CC2CCBC5}">
      <dsp:nvSpPr>
        <dsp:cNvPr id="0" name=""/>
        <dsp:cNvSpPr/>
      </dsp:nvSpPr>
      <dsp:spPr>
        <a:xfrm>
          <a:off x="0" y="0"/>
          <a:ext cx="7543800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29999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4FDAF015-9D5F-4434-8A33-6133B3492306}">
      <dsp:nvSpPr>
        <dsp:cNvPr id="0" name=""/>
        <dsp:cNvSpPr/>
      </dsp:nvSpPr>
      <dsp:spPr>
        <a:xfrm>
          <a:off x="0" y="0"/>
          <a:ext cx="1508760" cy="14103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latin typeface="Calibri Light" panose="020F0302020204030204" pitchFamily="34" charset="0"/>
            </a:rPr>
            <a:t>5. </a:t>
          </a:r>
          <a:r>
            <a:rPr lang="ru-RU" sz="1800" b="1" kern="1200" dirty="0" err="1">
              <a:latin typeface="Calibri Light" panose="020F0302020204030204" pitchFamily="34" charset="0"/>
            </a:rPr>
            <a:t>Information</a:t>
          </a:r>
          <a:r>
            <a:rPr lang="en-US" sz="1800" b="1" kern="1200" dirty="0">
              <a:latin typeface="Calibri Light" panose="020F0302020204030204" pitchFamily="34" charset="0"/>
            </a:rPr>
            <a:t>/ </a:t>
          </a:r>
          <a:r>
            <a:rPr lang="ru-RU" sz="1800" kern="1200" dirty="0">
              <a:latin typeface="Calibri Light" panose="020F0302020204030204" pitchFamily="34" charset="0"/>
            </a:rPr>
            <a:t>Информация. </a:t>
          </a:r>
        </a:p>
      </dsp:txBody>
      <dsp:txXfrm>
        <a:off x="0" y="0"/>
        <a:ext cx="1508760" cy="1410334"/>
      </dsp:txXfrm>
    </dsp:sp>
    <dsp:sp modelId="{B086AC60-2824-4508-B7FA-00A9D7AF939D}">
      <dsp:nvSpPr>
        <dsp:cNvPr id="0" name=""/>
        <dsp:cNvSpPr/>
      </dsp:nvSpPr>
      <dsp:spPr>
        <a:xfrm>
          <a:off x="1621917" y="64043"/>
          <a:ext cx="5921883" cy="12808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500" kern="1200" dirty="0">
              <a:latin typeface="Calibri Light" panose="020F0302020204030204" pitchFamily="34" charset="0"/>
            </a:rPr>
            <a:t>Происходит открытый обмен информацией и идеями.</a:t>
          </a:r>
        </a:p>
      </dsp:txBody>
      <dsp:txXfrm>
        <a:off x="1621917" y="64043"/>
        <a:ext cx="5921883" cy="1280869"/>
      </dsp:txXfrm>
    </dsp:sp>
    <dsp:sp modelId="{5C619183-AA55-49EF-93CC-0ED4E7ACE243}">
      <dsp:nvSpPr>
        <dsp:cNvPr id="0" name=""/>
        <dsp:cNvSpPr/>
      </dsp:nvSpPr>
      <dsp:spPr>
        <a:xfrm>
          <a:off x="1508760" y="1344913"/>
          <a:ext cx="6035040" cy="0"/>
        </a:xfrm>
        <a:prstGeom prst="line">
          <a:avLst/>
        </a:prstGeom>
        <a:noFill/>
        <a:ln w="9525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1">
          <a:scrgbClr r="0" g="0" b="0"/>
        </a:effectRef>
        <a:fontRef idx="minor"/>
      </dsp:style>
    </dsp:sp>
    <dsp:sp modelId="{E57599ED-91A5-4425-8FCB-2824D16F1109}">
      <dsp:nvSpPr>
        <dsp:cNvPr id="0" name=""/>
        <dsp:cNvSpPr/>
      </dsp:nvSpPr>
      <dsp:spPr>
        <a:xfrm>
          <a:off x="0" y="1410334"/>
          <a:ext cx="7543800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29999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304894F2-DBB0-47C8-A78A-B624A47DA9F9}">
      <dsp:nvSpPr>
        <dsp:cNvPr id="0" name=""/>
        <dsp:cNvSpPr/>
      </dsp:nvSpPr>
      <dsp:spPr>
        <a:xfrm>
          <a:off x="0" y="1410334"/>
          <a:ext cx="1508760" cy="14103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latin typeface="Calibri Light" panose="020F0302020204030204" pitchFamily="34" charset="0"/>
            </a:rPr>
            <a:t>6. </a:t>
          </a:r>
          <a:r>
            <a:rPr lang="ru-RU" sz="1800" b="1" kern="1200" dirty="0" err="1">
              <a:latin typeface="Calibri Light" panose="020F0302020204030204" pitchFamily="34" charset="0"/>
            </a:rPr>
            <a:t>Integration</a:t>
          </a:r>
          <a:r>
            <a:rPr lang="en-US" sz="1800" b="1" kern="1200" dirty="0">
              <a:latin typeface="Calibri Light" panose="020F0302020204030204" pitchFamily="34" charset="0"/>
            </a:rPr>
            <a:t>/ </a:t>
          </a:r>
          <a:r>
            <a:rPr lang="ru-RU" sz="1800" kern="1200" dirty="0">
              <a:latin typeface="Calibri Light" panose="020F0302020204030204" pitchFamily="34" charset="0"/>
            </a:rPr>
            <a:t>Интеграция. </a:t>
          </a:r>
          <a:r>
            <a:rPr lang="ru-RU" sz="1800" b="1" kern="1200" dirty="0">
              <a:latin typeface="Calibri Light" panose="020F0302020204030204" pitchFamily="34" charset="0"/>
            </a:rPr>
            <a:t> </a:t>
          </a:r>
          <a:endParaRPr lang="ru-RU" sz="1800" kern="1200" dirty="0">
            <a:latin typeface="Calibri Light" panose="020F0302020204030204" pitchFamily="34" charset="0"/>
          </a:endParaRPr>
        </a:p>
      </dsp:txBody>
      <dsp:txXfrm>
        <a:off x="0" y="1410334"/>
        <a:ext cx="1508760" cy="1410334"/>
      </dsp:txXfrm>
    </dsp:sp>
    <dsp:sp modelId="{6FA7CB7B-89EB-456C-B927-C028652DA31D}">
      <dsp:nvSpPr>
        <dsp:cNvPr id="0" name=""/>
        <dsp:cNvSpPr/>
      </dsp:nvSpPr>
      <dsp:spPr>
        <a:xfrm>
          <a:off x="1621917" y="1474377"/>
          <a:ext cx="5921883" cy="12808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500" kern="1200" dirty="0">
              <a:latin typeface="Calibri Light" panose="020F0302020204030204" pitchFamily="34" charset="0"/>
            </a:rPr>
            <a:t>Они образуют множество связей между людьми и  рабочими подразделениями на разных уровнях своих организаций.</a:t>
          </a:r>
        </a:p>
      </dsp:txBody>
      <dsp:txXfrm>
        <a:off x="1621917" y="1474377"/>
        <a:ext cx="5921883" cy="1280869"/>
      </dsp:txXfrm>
    </dsp:sp>
    <dsp:sp modelId="{B821DEBE-06D2-4C5D-9C94-90DB271648CA}">
      <dsp:nvSpPr>
        <dsp:cNvPr id="0" name=""/>
        <dsp:cNvSpPr/>
      </dsp:nvSpPr>
      <dsp:spPr>
        <a:xfrm>
          <a:off x="1508760" y="2755247"/>
          <a:ext cx="6035040" cy="0"/>
        </a:xfrm>
        <a:prstGeom prst="line">
          <a:avLst/>
        </a:prstGeom>
        <a:noFill/>
        <a:ln w="9525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0FC95F-B802-4460-A945-83D218A118E5}">
      <dsp:nvSpPr>
        <dsp:cNvPr id="0" name=""/>
        <dsp:cNvSpPr/>
      </dsp:nvSpPr>
      <dsp:spPr>
        <a:xfrm>
          <a:off x="0" y="0"/>
          <a:ext cx="7543800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29999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E45F8679-B78F-4B47-AB52-DAE5ECDEBDB6}">
      <dsp:nvSpPr>
        <dsp:cNvPr id="0" name=""/>
        <dsp:cNvSpPr/>
      </dsp:nvSpPr>
      <dsp:spPr>
        <a:xfrm>
          <a:off x="0" y="0"/>
          <a:ext cx="1508760" cy="14103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1" kern="1200" dirty="0">
              <a:latin typeface="Calibri Light" panose="020F0302020204030204" pitchFamily="34" charset="0"/>
            </a:rPr>
            <a:t>7. </a:t>
          </a:r>
          <a:r>
            <a:rPr lang="ru-RU" sz="1100" b="1" kern="1200" dirty="0" err="1">
              <a:latin typeface="Calibri Light" panose="020F0302020204030204" pitchFamily="34" charset="0"/>
            </a:rPr>
            <a:t>Institutionalisation</a:t>
          </a:r>
          <a:r>
            <a:rPr lang="en-US" sz="1100" b="1" kern="1200" dirty="0">
              <a:latin typeface="Calibri Light" panose="020F0302020204030204" pitchFamily="34" charset="0"/>
            </a:rPr>
            <a:t> / </a:t>
          </a:r>
          <a:r>
            <a:rPr lang="ru-RU" sz="1100" kern="1200" dirty="0">
              <a:latin typeface="Calibri Light" panose="020F0302020204030204" pitchFamily="34" charset="0"/>
            </a:rPr>
            <a:t>Институционализация.</a:t>
          </a:r>
        </a:p>
      </dsp:txBody>
      <dsp:txXfrm>
        <a:off x="0" y="0"/>
        <a:ext cx="1508760" cy="1410334"/>
      </dsp:txXfrm>
    </dsp:sp>
    <dsp:sp modelId="{1E5C8364-120E-4310-A8E4-0EE4FA45BDCC}">
      <dsp:nvSpPr>
        <dsp:cNvPr id="0" name=""/>
        <dsp:cNvSpPr/>
      </dsp:nvSpPr>
      <dsp:spPr>
        <a:xfrm>
          <a:off x="1621917" y="64043"/>
          <a:ext cx="5921883" cy="12808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Calibri Light" panose="020F0302020204030204" pitchFamily="34" charset="0"/>
            </a:rPr>
            <a:t>O</a:t>
          </a:r>
          <a:r>
            <a:rPr lang="ru-RU" sz="2000" kern="1200" dirty="0" err="1">
              <a:latin typeface="Calibri Light" panose="020F0302020204030204" pitchFamily="34" charset="0"/>
            </a:rPr>
            <a:t>значает</a:t>
          </a:r>
          <a:r>
            <a:rPr lang="ru-RU" sz="2000" kern="1200" dirty="0">
              <a:latin typeface="Calibri Light" panose="020F0302020204030204" pitchFamily="34" charset="0"/>
            </a:rPr>
            <a:t>, что  взаимоотношения получают официальный статус с четкими обязанностями  партнеров и ясно сформулированными методами принятия решений.</a:t>
          </a:r>
        </a:p>
      </dsp:txBody>
      <dsp:txXfrm>
        <a:off x="1621917" y="64043"/>
        <a:ext cx="5921883" cy="1280869"/>
      </dsp:txXfrm>
    </dsp:sp>
    <dsp:sp modelId="{98C3310C-E4C1-4E24-AF85-6E89B5B3DC5B}">
      <dsp:nvSpPr>
        <dsp:cNvPr id="0" name=""/>
        <dsp:cNvSpPr/>
      </dsp:nvSpPr>
      <dsp:spPr>
        <a:xfrm>
          <a:off x="1508760" y="1344913"/>
          <a:ext cx="6035040" cy="0"/>
        </a:xfrm>
        <a:prstGeom prst="line">
          <a:avLst/>
        </a:prstGeom>
        <a:noFill/>
        <a:ln w="9525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1">
          <a:scrgbClr r="0" g="0" b="0"/>
        </a:effectRef>
        <a:fontRef idx="minor"/>
      </dsp:style>
    </dsp:sp>
    <dsp:sp modelId="{4FDBA4F4-33CF-4939-96E4-763C6AA5E95A}">
      <dsp:nvSpPr>
        <dsp:cNvPr id="0" name=""/>
        <dsp:cNvSpPr/>
      </dsp:nvSpPr>
      <dsp:spPr>
        <a:xfrm>
          <a:off x="0" y="1410334"/>
          <a:ext cx="7543800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29999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B91450AB-F21F-4580-8BEF-CB73C7598A7A}">
      <dsp:nvSpPr>
        <dsp:cNvPr id="0" name=""/>
        <dsp:cNvSpPr/>
      </dsp:nvSpPr>
      <dsp:spPr>
        <a:xfrm>
          <a:off x="0" y="1410334"/>
          <a:ext cx="1508760" cy="14103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1" kern="1200" dirty="0">
              <a:latin typeface="Calibri Light" panose="020F0302020204030204" pitchFamily="34" charset="0"/>
            </a:rPr>
            <a:t>8. </a:t>
          </a:r>
          <a:r>
            <a:rPr lang="ru-RU" sz="1100" b="1" kern="1200" dirty="0" err="1">
              <a:latin typeface="Calibri Light" panose="020F0302020204030204" pitchFamily="34" charset="0"/>
            </a:rPr>
            <a:t>Integrity</a:t>
          </a:r>
          <a:r>
            <a:rPr lang="en-US" sz="1100" b="1" kern="1200" dirty="0">
              <a:latin typeface="Calibri Light" panose="020F0302020204030204" pitchFamily="34" charset="0"/>
            </a:rPr>
            <a:t> / </a:t>
          </a:r>
          <a:r>
            <a:rPr lang="ru-RU" sz="1100" kern="1200" dirty="0">
              <a:latin typeface="Calibri Light" panose="020F0302020204030204" pitchFamily="34" charset="0"/>
            </a:rPr>
            <a:t>Честность</a:t>
          </a:r>
        </a:p>
      </dsp:txBody>
      <dsp:txXfrm>
        <a:off x="0" y="1410334"/>
        <a:ext cx="1508760" cy="1410334"/>
      </dsp:txXfrm>
    </dsp:sp>
    <dsp:sp modelId="{10076C4B-2064-4267-94CE-1E85038C0C65}">
      <dsp:nvSpPr>
        <dsp:cNvPr id="0" name=""/>
        <dsp:cNvSpPr/>
      </dsp:nvSpPr>
      <dsp:spPr>
        <a:xfrm>
          <a:off x="1621917" y="1474377"/>
          <a:ext cx="5921883" cy="12808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latin typeface="Calibri Light" panose="020F0302020204030204" pitchFamily="34" charset="0"/>
            </a:rPr>
            <a:t>Они относятся друг к другу с уважением, поддерживают  деятельность друг друга и укрепляют взаимное доверие.</a:t>
          </a:r>
        </a:p>
      </dsp:txBody>
      <dsp:txXfrm>
        <a:off x="1621917" y="1474377"/>
        <a:ext cx="5921883" cy="1280869"/>
      </dsp:txXfrm>
    </dsp:sp>
    <dsp:sp modelId="{BC19E26C-267C-43B9-B356-20761C430847}">
      <dsp:nvSpPr>
        <dsp:cNvPr id="0" name=""/>
        <dsp:cNvSpPr/>
      </dsp:nvSpPr>
      <dsp:spPr>
        <a:xfrm>
          <a:off x="1508760" y="2755247"/>
          <a:ext cx="6035040" cy="0"/>
        </a:xfrm>
        <a:prstGeom prst="line">
          <a:avLst/>
        </a:prstGeom>
        <a:noFill/>
        <a:ln w="9525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BEA950-F392-4A1C-B5E3-A3FBBDE8DA94}">
      <dsp:nvSpPr>
        <dsp:cNvPr id="0" name=""/>
        <dsp:cNvSpPr/>
      </dsp:nvSpPr>
      <dsp:spPr>
        <a:xfrm>
          <a:off x="3945917" y="74464"/>
          <a:ext cx="1252165" cy="1011287"/>
        </a:xfrm>
        <a:prstGeom prst="roundRect">
          <a:avLst/>
        </a:prstGeom>
        <a:solidFill>
          <a:srgbClr val="C5B7BB"/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 err="1">
              <a:latin typeface="Calibri Light" panose="020F0302020204030204" pitchFamily="34" charset="0"/>
            </a:rPr>
            <a:t>Connection</a:t>
          </a:r>
          <a:r>
            <a:rPr lang="ru-RU" sz="1400" b="1" kern="1200" dirty="0">
              <a:latin typeface="Calibri Light" panose="020F0302020204030204" pitchFamily="34" charset="0"/>
            </a:rPr>
            <a:t> </a:t>
          </a:r>
          <a:r>
            <a:rPr lang="ru-RU" sz="1400" b="1" kern="1200" dirty="0" err="1">
              <a:latin typeface="Calibri Light" panose="020F0302020204030204" pitchFamily="34" charset="0"/>
            </a:rPr>
            <a:t>with</a:t>
          </a:r>
          <a:r>
            <a:rPr lang="ru-RU" sz="1400" b="1" kern="1200" dirty="0">
              <a:latin typeface="Calibri Light" panose="020F0302020204030204" pitchFamily="34" charset="0"/>
            </a:rPr>
            <a:t> </a:t>
          </a:r>
          <a:r>
            <a:rPr lang="ru-RU" sz="1400" b="1" kern="1200" dirty="0" err="1">
              <a:latin typeface="Calibri Light" panose="020F0302020204030204" pitchFamily="34" charset="0"/>
            </a:rPr>
            <a:t>purpose</a:t>
          </a:r>
          <a:r>
            <a:rPr lang="ru-RU" sz="1400" b="1" kern="1200" dirty="0">
              <a:latin typeface="Calibri Light" panose="020F0302020204030204" pitchFamily="34" charset="0"/>
            </a:rPr>
            <a:t> </a:t>
          </a:r>
          <a:r>
            <a:rPr lang="ru-RU" sz="1400" b="1" kern="1200" dirty="0" err="1">
              <a:latin typeface="Calibri Light" panose="020F0302020204030204" pitchFamily="34" charset="0"/>
            </a:rPr>
            <a:t>and</a:t>
          </a:r>
          <a:r>
            <a:rPr lang="ru-RU" sz="1400" b="1" kern="1200" dirty="0">
              <a:latin typeface="Calibri Light" panose="020F0302020204030204" pitchFamily="34" charset="0"/>
            </a:rPr>
            <a:t> </a:t>
          </a:r>
          <a:r>
            <a:rPr lang="ru-RU" sz="1400" b="1" kern="1200" dirty="0" err="1">
              <a:latin typeface="Calibri Light" panose="020F0302020204030204" pitchFamily="34" charset="0"/>
            </a:rPr>
            <a:t>people</a:t>
          </a:r>
          <a:r>
            <a:rPr lang="ru-RU" sz="1400" b="1" kern="1200" dirty="0">
              <a:latin typeface="Calibri Light" panose="020F0302020204030204" pitchFamily="34" charset="0"/>
            </a:rPr>
            <a:t>. </a:t>
          </a:r>
        </a:p>
      </dsp:txBody>
      <dsp:txXfrm>
        <a:off x="3995284" y="123831"/>
        <a:ext cx="1153431" cy="912553"/>
      </dsp:txXfrm>
    </dsp:sp>
    <dsp:sp modelId="{CE2B489A-970D-4ED5-A588-A995AA40A7A7}">
      <dsp:nvSpPr>
        <dsp:cNvPr id="0" name=""/>
        <dsp:cNvSpPr/>
      </dsp:nvSpPr>
      <dsp:spPr>
        <a:xfrm rot="680691">
          <a:off x="5515076" y="683387"/>
          <a:ext cx="844537" cy="34130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>
            <a:latin typeface="+mj-lt"/>
          </a:endParaRPr>
        </a:p>
      </dsp:txBody>
      <dsp:txXfrm>
        <a:off x="5516076" y="741578"/>
        <a:ext cx="742144" cy="204785"/>
      </dsp:txXfrm>
    </dsp:sp>
    <dsp:sp modelId="{CDA820DE-8638-481F-A2D6-D4C63CE7B754}">
      <dsp:nvSpPr>
        <dsp:cNvPr id="0" name=""/>
        <dsp:cNvSpPr/>
      </dsp:nvSpPr>
      <dsp:spPr>
        <a:xfrm>
          <a:off x="6723477" y="631737"/>
          <a:ext cx="1252165" cy="1011287"/>
        </a:xfrm>
        <a:prstGeom prst="roundRect">
          <a:avLst/>
        </a:prstGeom>
        <a:solidFill>
          <a:srgbClr val="C5B7BB"/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 err="1">
              <a:latin typeface="Calibri Light" panose="020F0302020204030204" pitchFamily="34" charset="0"/>
            </a:rPr>
            <a:t>Clarity</a:t>
          </a:r>
          <a:r>
            <a:rPr lang="ru-RU" sz="1400" b="1" kern="1200" dirty="0">
              <a:latin typeface="Calibri Light" panose="020F0302020204030204" pitchFamily="34" charset="0"/>
            </a:rPr>
            <a:t> </a:t>
          </a:r>
          <a:r>
            <a:rPr lang="ru-RU" sz="1400" b="1" kern="1200" dirty="0" err="1">
              <a:latin typeface="Calibri Light" panose="020F0302020204030204" pitchFamily="34" charset="0"/>
            </a:rPr>
            <a:t>of</a:t>
          </a:r>
          <a:r>
            <a:rPr lang="ru-RU" sz="1400" b="1" kern="1200" dirty="0">
              <a:latin typeface="Calibri Light" panose="020F0302020204030204" pitchFamily="34" charset="0"/>
            </a:rPr>
            <a:t> </a:t>
          </a:r>
          <a:r>
            <a:rPr lang="ru-RU" sz="1400" b="1" kern="1200" dirty="0" err="1">
              <a:latin typeface="Calibri Light" panose="020F0302020204030204" pitchFamily="34" charset="0"/>
            </a:rPr>
            <a:t>purpose</a:t>
          </a:r>
          <a:endParaRPr lang="ru-RU" sz="1400" b="1" kern="1200" dirty="0">
            <a:latin typeface="Calibri Light" panose="020F0302020204030204" pitchFamily="34" charset="0"/>
          </a:endParaRPr>
        </a:p>
      </dsp:txBody>
      <dsp:txXfrm>
        <a:off x="6772844" y="681104"/>
        <a:ext cx="1153431" cy="912553"/>
      </dsp:txXfrm>
    </dsp:sp>
    <dsp:sp modelId="{59B99C15-3715-46D6-AF8C-86A9105E6498}">
      <dsp:nvSpPr>
        <dsp:cNvPr id="0" name=""/>
        <dsp:cNvSpPr/>
      </dsp:nvSpPr>
      <dsp:spPr>
        <a:xfrm rot="5312488">
          <a:off x="7164826" y="1851467"/>
          <a:ext cx="414523" cy="34130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>
            <a:latin typeface="+mj-lt"/>
          </a:endParaRPr>
        </a:p>
      </dsp:txBody>
      <dsp:txXfrm>
        <a:off x="7214719" y="1868549"/>
        <a:ext cx="312130" cy="204785"/>
      </dsp:txXfrm>
    </dsp:sp>
    <dsp:sp modelId="{7D9DAD9B-E0BE-4153-9009-048B3B4CD8A4}">
      <dsp:nvSpPr>
        <dsp:cNvPr id="0" name=""/>
        <dsp:cNvSpPr/>
      </dsp:nvSpPr>
      <dsp:spPr>
        <a:xfrm>
          <a:off x="6769129" y="2424676"/>
          <a:ext cx="1252165" cy="1011287"/>
        </a:xfrm>
        <a:prstGeom prst="roundRect">
          <a:avLst/>
        </a:prstGeom>
        <a:solidFill>
          <a:srgbClr val="C5B7BB"/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 err="1">
              <a:latin typeface="Calibri Light" panose="020F0302020204030204" pitchFamily="34" charset="0"/>
            </a:rPr>
            <a:t>Congruency</a:t>
          </a:r>
          <a:r>
            <a:rPr lang="ru-RU" sz="1400" b="1" kern="1200" dirty="0">
              <a:latin typeface="Calibri Light" panose="020F0302020204030204" pitchFamily="34" charset="0"/>
            </a:rPr>
            <a:t> </a:t>
          </a:r>
          <a:r>
            <a:rPr lang="ru-RU" sz="1400" b="1" kern="1200" dirty="0" err="1">
              <a:latin typeface="Calibri Light" panose="020F0302020204030204" pitchFamily="34" charset="0"/>
            </a:rPr>
            <a:t>of</a:t>
          </a:r>
          <a:r>
            <a:rPr lang="ru-RU" sz="1400" b="1" kern="1200" dirty="0">
              <a:latin typeface="Calibri Light" panose="020F0302020204030204" pitchFamily="34" charset="0"/>
            </a:rPr>
            <a:t> </a:t>
          </a:r>
          <a:r>
            <a:rPr lang="ru-RU" sz="1400" b="1" kern="1200" dirty="0" err="1">
              <a:latin typeface="Calibri Light" panose="020F0302020204030204" pitchFamily="34" charset="0"/>
            </a:rPr>
            <a:t>mission</a:t>
          </a:r>
          <a:r>
            <a:rPr lang="ru-RU" sz="1400" b="1" kern="1200" dirty="0">
              <a:latin typeface="Calibri Light" panose="020F0302020204030204" pitchFamily="34" charset="0"/>
            </a:rPr>
            <a:t>, </a:t>
          </a:r>
          <a:r>
            <a:rPr lang="ru-RU" sz="1400" b="1" kern="1200" dirty="0" err="1">
              <a:latin typeface="Calibri Light" panose="020F0302020204030204" pitchFamily="34" charset="0"/>
            </a:rPr>
            <a:t>strategy</a:t>
          </a:r>
          <a:r>
            <a:rPr lang="ru-RU" sz="1400" b="1" kern="1200" dirty="0">
              <a:latin typeface="Calibri Light" panose="020F0302020204030204" pitchFamily="34" charset="0"/>
            </a:rPr>
            <a:t>, </a:t>
          </a:r>
          <a:r>
            <a:rPr lang="ru-RU" sz="1400" b="1" kern="1200" dirty="0" err="1">
              <a:latin typeface="Calibri Light" panose="020F0302020204030204" pitchFamily="34" charset="0"/>
            </a:rPr>
            <a:t>and</a:t>
          </a:r>
          <a:r>
            <a:rPr lang="ru-RU" sz="1400" b="1" kern="1200" dirty="0">
              <a:latin typeface="Calibri Light" panose="020F0302020204030204" pitchFamily="34" charset="0"/>
            </a:rPr>
            <a:t> </a:t>
          </a:r>
          <a:r>
            <a:rPr lang="ru-RU" sz="1400" b="1" kern="1200" dirty="0" err="1">
              <a:latin typeface="Calibri Light" panose="020F0302020204030204" pitchFamily="34" charset="0"/>
            </a:rPr>
            <a:t>values</a:t>
          </a:r>
          <a:r>
            <a:rPr lang="ru-RU" sz="1400" b="1" kern="1200" dirty="0">
              <a:latin typeface="Calibri Light" panose="020F0302020204030204" pitchFamily="34" charset="0"/>
            </a:rPr>
            <a:t>.</a:t>
          </a:r>
          <a:endParaRPr lang="ru-RU" sz="1400" kern="1200" dirty="0">
            <a:latin typeface="Calibri Light" panose="020F0302020204030204" pitchFamily="34" charset="0"/>
          </a:endParaRPr>
        </a:p>
      </dsp:txBody>
      <dsp:txXfrm>
        <a:off x="6818496" y="2474043"/>
        <a:ext cx="1153431" cy="912553"/>
      </dsp:txXfrm>
    </dsp:sp>
    <dsp:sp modelId="{A2443B28-27BD-4591-9CE2-BFBF37385D06}">
      <dsp:nvSpPr>
        <dsp:cNvPr id="0" name=""/>
        <dsp:cNvSpPr/>
      </dsp:nvSpPr>
      <dsp:spPr>
        <a:xfrm rot="9138276">
          <a:off x="6344963" y="3205728"/>
          <a:ext cx="400913" cy="34130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>
            <a:latin typeface="+mj-lt"/>
          </a:endParaRPr>
        </a:p>
      </dsp:txBody>
      <dsp:txXfrm rot="10800000">
        <a:off x="6441490" y="3250195"/>
        <a:ext cx="298520" cy="204785"/>
      </dsp:txXfrm>
    </dsp:sp>
    <dsp:sp modelId="{3B78667B-314E-4152-96F6-55348291F9F2}">
      <dsp:nvSpPr>
        <dsp:cNvPr id="0" name=""/>
        <dsp:cNvSpPr/>
      </dsp:nvSpPr>
      <dsp:spPr>
        <a:xfrm>
          <a:off x="5049452" y="3327350"/>
          <a:ext cx="1252165" cy="1011287"/>
        </a:xfrm>
        <a:prstGeom prst="roundRect">
          <a:avLst/>
        </a:prstGeom>
        <a:solidFill>
          <a:srgbClr val="C5B7BB"/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 err="1">
              <a:latin typeface="Calibri Light" panose="020F0302020204030204" pitchFamily="34" charset="0"/>
            </a:rPr>
            <a:t>Creation</a:t>
          </a:r>
          <a:r>
            <a:rPr lang="ru-RU" sz="1400" b="1" kern="1200" dirty="0">
              <a:latin typeface="Calibri Light" panose="020F0302020204030204" pitchFamily="34" charset="0"/>
            </a:rPr>
            <a:t> </a:t>
          </a:r>
          <a:r>
            <a:rPr lang="ru-RU" sz="1400" b="1" kern="1200" dirty="0" err="1">
              <a:latin typeface="Calibri Light" panose="020F0302020204030204" pitchFamily="34" charset="0"/>
            </a:rPr>
            <a:t>of</a:t>
          </a:r>
          <a:r>
            <a:rPr lang="ru-RU" sz="1400" b="1" kern="1200" dirty="0">
              <a:latin typeface="Calibri Light" panose="020F0302020204030204" pitchFamily="34" charset="0"/>
            </a:rPr>
            <a:t> </a:t>
          </a:r>
          <a:r>
            <a:rPr lang="ru-RU" sz="1400" b="1" kern="1200" dirty="0" err="1">
              <a:latin typeface="Calibri Light" panose="020F0302020204030204" pitchFamily="34" charset="0"/>
            </a:rPr>
            <a:t>value</a:t>
          </a:r>
          <a:r>
            <a:rPr lang="ru-RU" sz="1400" b="1" kern="1200" dirty="0">
              <a:latin typeface="Calibri Light" panose="020F0302020204030204" pitchFamily="34" charset="0"/>
            </a:rPr>
            <a:t>. </a:t>
          </a:r>
        </a:p>
      </dsp:txBody>
      <dsp:txXfrm>
        <a:off x="5098819" y="3376717"/>
        <a:ext cx="1153431" cy="912553"/>
      </dsp:txXfrm>
    </dsp:sp>
    <dsp:sp modelId="{65723D45-E746-405A-9084-BC4FAE868135}">
      <dsp:nvSpPr>
        <dsp:cNvPr id="0" name=""/>
        <dsp:cNvSpPr/>
      </dsp:nvSpPr>
      <dsp:spPr>
        <a:xfrm rot="10800006">
          <a:off x="4369068" y="3662337"/>
          <a:ext cx="480805" cy="34130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>
            <a:latin typeface="+mj-lt"/>
          </a:endParaRPr>
        </a:p>
      </dsp:txBody>
      <dsp:txXfrm rot="10800000">
        <a:off x="4471461" y="3730599"/>
        <a:ext cx="378412" cy="204785"/>
      </dsp:txXfrm>
    </dsp:sp>
    <dsp:sp modelId="{D96A8CD8-17C0-4A6B-85FC-7C9921CF57B1}">
      <dsp:nvSpPr>
        <dsp:cNvPr id="0" name=""/>
        <dsp:cNvSpPr/>
      </dsp:nvSpPr>
      <dsp:spPr>
        <a:xfrm>
          <a:off x="2890107" y="3327347"/>
          <a:ext cx="1252165" cy="1011287"/>
        </a:xfrm>
        <a:prstGeom prst="roundRect">
          <a:avLst/>
        </a:prstGeom>
        <a:solidFill>
          <a:srgbClr val="C5B7BB"/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SzPct val="83333"/>
            <a:buFont typeface="Symbol"/>
            <a:buNone/>
          </a:pPr>
          <a:r>
            <a:rPr lang="ru-RU" sz="1400" b="1" kern="1200" spc="-8" dirty="0" err="1">
              <a:latin typeface="Calibri Light" panose="020F0302020204030204" pitchFamily="34" charset="0"/>
              <a:cs typeface="Times New Roman"/>
            </a:rPr>
            <a:t>Communication</a:t>
          </a:r>
          <a:r>
            <a:rPr lang="ru-RU" sz="1400" b="1" kern="1200" spc="-8" dirty="0">
              <a:latin typeface="Calibri Light" panose="020F0302020204030204" pitchFamily="34" charset="0"/>
              <a:cs typeface="Times New Roman"/>
            </a:rPr>
            <a:t> </a:t>
          </a:r>
          <a:r>
            <a:rPr lang="ru-RU" sz="1400" b="1" kern="1200" spc="-8" dirty="0" err="1">
              <a:latin typeface="Calibri Light" panose="020F0302020204030204" pitchFamily="34" charset="0"/>
              <a:cs typeface="Times New Roman"/>
            </a:rPr>
            <a:t>between</a:t>
          </a:r>
          <a:r>
            <a:rPr lang="ru-RU" sz="1400" b="1" kern="1200" spc="-8" dirty="0">
              <a:latin typeface="Calibri Light" panose="020F0302020204030204" pitchFamily="34" charset="0"/>
              <a:cs typeface="Times New Roman"/>
            </a:rPr>
            <a:t> </a:t>
          </a:r>
          <a:r>
            <a:rPr lang="ru-RU" sz="1400" b="1" kern="1200" spc="-8" dirty="0" err="1">
              <a:latin typeface="Calibri Light" panose="020F0302020204030204" pitchFamily="34" charset="0"/>
              <a:cs typeface="Times New Roman"/>
            </a:rPr>
            <a:t>partners</a:t>
          </a:r>
          <a:r>
            <a:rPr lang="ru-RU" sz="1400" b="1" kern="1200" spc="-8" dirty="0">
              <a:latin typeface="Calibri Light" panose="020F0302020204030204" pitchFamily="34" charset="0"/>
              <a:cs typeface="Times New Roman"/>
            </a:rPr>
            <a:t>. </a:t>
          </a:r>
          <a:endParaRPr lang="ru-RU" sz="1400" b="1" kern="1200" dirty="0">
            <a:latin typeface="Calibri Light" panose="020F0302020204030204" pitchFamily="34" charset="0"/>
          </a:endParaRPr>
        </a:p>
      </dsp:txBody>
      <dsp:txXfrm>
        <a:off x="2939474" y="3376714"/>
        <a:ext cx="1153431" cy="912553"/>
      </dsp:txXfrm>
    </dsp:sp>
    <dsp:sp modelId="{189AC42C-8B31-4820-ADA5-9E35E743EF5A}">
      <dsp:nvSpPr>
        <dsp:cNvPr id="0" name=""/>
        <dsp:cNvSpPr/>
      </dsp:nvSpPr>
      <dsp:spPr>
        <a:xfrm rot="12703798">
          <a:off x="2538841" y="3174153"/>
          <a:ext cx="375675" cy="34130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>
            <a:latin typeface="+mj-lt"/>
          </a:endParaRPr>
        </a:p>
      </dsp:txBody>
      <dsp:txXfrm rot="10800000">
        <a:off x="2633582" y="3269340"/>
        <a:ext cx="273282" cy="204785"/>
      </dsp:txXfrm>
    </dsp:sp>
    <dsp:sp modelId="{EDD62ADB-2715-42AB-945A-C74552933CFA}">
      <dsp:nvSpPr>
        <dsp:cNvPr id="0" name=""/>
        <dsp:cNvSpPr/>
      </dsp:nvSpPr>
      <dsp:spPr>
        <a:xfrm>
          <a:off x="1292999" y="2339798"/>
          <a:ext cx="1252165" cy="1011287"/>
        </a:xfrm>
        <a:prstGeom prst="roundRect">
          <a:avLst/>
        </a:prstGeom>
        <a:solidFill>
          <a:srgbClr val="C5B7BB"/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spc="-8" dirty="0">
              <a:latin typeface="Calibri Light" panose="020F0302020204030204" pitchFamily="34" charset="0"/>
              <a:cs typeface="Times New Roman"/>
            </a:rPr>
            <a:t>Continual </a:t>
          </a:r>
          <a:r>
            <a:rPr lang="ru-RU" sz="1400" b="1" kern="1200" spc="-32" dirty="0">
              <a:latin typeface="Calibri Light" panose="020F0302020204030204" pitchFamily="34" charset="0"/>
              <a:cs typeface="Times New Roman"/>
            </a:rPr>
            <a:t>learning</a:t>
          </a:r>
          <a:r>
            <a:rPr lang="ru-RU" sz="1400" b="1" kern="1200" spc="-32" dirty="0">
              <a:latin typeface="Calibri Light" panose="020F0302020204030204" pitchFamily="34" charset="0"/>
              <a:cs typeface="Verdana"/>
            </a:rPr>
            <a:t>.</a:t>
          </a:r>
          <a:r>
            <a:rPr lang="ru-RU" sz="1400" b="1" kern="1200" spc="-88" dirty="0">
              <a:latin typeface="Calibri Light" panose="020F0302020204030204" pitchFamily="34" charset="0"/>
              <a:cs typeface="Verdana"/>
            </a:rPr>
            <a:t> </a:t>
          </a:r>
          <a:endParaRPr lang="ru-RU" sz="1400" b="1" kern="1200" dirty="0">
            <a:latin typeface="Calibri Light" panose="020F0302020204030204" pitchFamily="34" charset="0"/>
            <a:cs typeface="Times New Roman"/>
          </a:endParaRPr>
        </a:p>
      </dsp:txBody>
      <dsp:txXfrm>
        <a:off x="1342366" y="2389165"/>
        <a:ext cx="1153431" cy="912553"/>
      </dsp:txXfrm>
    </dsp:sp>
    <dsp:sp modelId="{9462D7EA-3214-4D36-8A61-F238DBD721A4}">
      <dsp:nvSpPr>
        <dsp:cNvPr id="0" name=""/>
        <dsp:cNvSpPr/>
      </dsp:nvSpPr>
      <dsp:spPr>
        <a:xfrm rot="16595379">
          <a:off x="1848274" y="1874515"/>
          <a:ext cx="326511" cy="34130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/>
        </a:p>
      </dsp:txBody>
      <dsp:txXfrm>
        <a:off x="1891630" y="1991430"/>
        <a:ext cx="228558" cy="204785"/>
      </dsp:txXfrm>
    </dsp:sp>
    <dsp:sp modelId="{A65AECBD-672F-4E4C-9AEC-641840FF6545}">
      <dsp:nvSpPr>
        <dsp:cNvPr id="0" name=""/>
        <dsp:cNvSpPr/>
      </dsp:nvSpPr>
      <dsp:spPr>
        <a:xfrm>
          <a:off x="1480016" y="720894"/>
          <a:ext cx="1252165" cy="1011287"/>
        </a:xfrm>
        <a:prstGeom prst="roundRect">
          <a:avLst/>
        </a:prstGeom>
        <a:solidFill>
          <a:srgbClr val="C5B7BB"/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spc="-8" dirty="0">
              <a:latin typeface="Calibri Light" panose="020F0302020204030204" pitchFamily="34" charset="0"/>
              <a:cs typeface="Times New Roman"/>
            </a:rPr>
            <a:t>Commitment to the partnership. </a:t>
          </a:r>
          <a:r>
            <a:rPr lang="ru-RU" sz="1400" b="1" kern="1200" spc="-72" dirty="0">
              <a:latin typeface="Calibri Light" panose="020F0302020204030204" pitchFamily="34" charset="0"/>
              <a:cs typeface="Verdana"/>
            </a:rPr>
            <a:t>  </a:t>
          </a:r>
          <a:endParaRPr lang="ru-RU" sz="1400" b="1" kern="1200" dirty="0">
            <a:latin typeface="Calibri Light" panose="020F0302020204030204" pitchFamily="34" charset="0"/>
            <a:cs typeface="Times New Roman"/>
          </a:endParaRPr>
        </a:p>
      </dsp:txBody>
      <dsp:txXfrm>
        <a:off x="1529383" y="770261"/>
        <a:ext cx="1153431" cy="912553"/>
      </dsp:txXfrm>
    </dsp:sp>
    <dsp:sp modelId="{CA8EBCF7-7154-464F-BAFA-4C63BA29201D}">
      <dsp:nvSpPr>
        <dsp:cNvPr id="0" name=""/>
        <dsp:cNvSpPr/>
      </dsp:nvSpPr>
      <dsp:spPr>
        <a:xfrm rot="20718636">
          <a:off x="2970660" y="737681"/>
          <a:ext cx="698531" cy="34130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>
            <a:latin typeface="+mj-lt"/>
          </a:endParaRPr>
        </a:p>
      </dsp:txBody>
      <dsp:txXfrm>
        <a:off x="2972333" y="818925"/>
        <a:ext cx="596138" cy="204785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42E9C3-93FB-48E8-B3D2-60A4266F5919}">
      <dsp:nvSpPr>
        <dsp:cNvPr id="0" name=""/>
        <dsp:cNvSpPr/>
      </dsp:nvSpPr>
      <dsp:spPr>
        <a:xfrm>
          <a:off x="0" y="0"/>
          <a:ext cx="7958137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29999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405B744-FF93-4D70-B574-8019B430C059}">
      <dsp:nvSpPr>
        <dsp:cNvPr id="0" name=""/>
        <dsp:cNvSpPr/>
      </dsp:nvSpPr>
      <dsp:spPr>
        <a:xfrm>
          <a:off x="0" y="0"/>
          <a:ext cx="1591627" cy="19502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b="1" kern="1200" dirty="0" err="1">
              <a:latin typeface="Calibri Light" panose="020F0302020204030204" pitchFamily="34" charset="0"/>
            </a:rPr>
            <a:t>Connection</a:t>
          </a:r>
          <a:r>
            <a:rPr lang="ru-RU" sz="2100" b="1" kern="1200" dirty="0">
              <a:latin typeface="Calibri Light" panose="020F0302020204030204" pitchFamily="34" charset="0"/>
            </a:rPr>
            <a:t> </a:t>
          </a:r>
          <a:r>
            <a:rPr lang="ru-RU" sz="2100" b="1" kern="1200" dirty="0" err="1">
              <a:latin typeface="Calibri Light" panose="020F0302020204030204" pitchFamily="34" charset="0"/>
            </a:rPr>
            <a:t>with</a:t>
          </a:r>
          <a:r>
            <a:rPr lang="ru-RU" sz="2100" b="1" kern="1200" dirty="0">
              <a:latin typeface="Calibri Light" panose="020F0302020204030204" pitchFamily="34" charset="0"/>
            </a:rPr>
            <a:t> </a:t>
          </a:r>
          <a:r>
            <a:rPr lang="ru-RU" sz="2100" b="1" kern="1200" dirty="0" err="1">
              <a:latin typeface="Calibri Light" panose="020F0302020204030204" pitchFamily="34" charset="0"/>
            </a:rPr>
            <a:t>purpose</a:t>
          </a:r>
          <a:r>
            <a:rPr lang="ru-RU" sz="2100" b="1" kern="1200" dirty="0">
              <a:latin typeface="Calibri Light" panose="020F0302020204030204" pitchFamily="34" charset="0"/>
            </a:rPr>
            <a:t> </a:t>
          </a:r>
          <a:r>
            <a:rPr lang="ru-RU" sz="2100" b="1" kern="1200" dirty="0" err="1">
              <a:latin typeface="Calibri Light" panose="020F0302020204030204" pitchFamily="34" charset="0"/>
            </a:rPr>
            <a:t>and</a:t>
          </a:r>
          <a:r>
            <a:rPr lang="ru-RU" sz="2100" b="1" kern="1200" dirty="0">
              <a:latin typeface="Calibri Light" panose="020F0302020204030204" pitchFamily="34" charset="0"/>
            </a:rPr>
            <a:t> </a:t>
          </a:r>
          <a:r>
            <a:rPr lang="ru-RU" sz="2100" b="1" kern="1200" dirty="0" err="1">
              <a:latin typeface="Calibri Light" panose="020F0302020204030204" pitchFamily="34" charset="0"/>
            </a:rPr>
            <a:t>people</a:t>
          </a:r>
          <a:r>
            <a:rPr lang="ru-RU" sz="2100" b="1" kern="1200" dirty="0">
              <a:latin typeface="Calibri Light" panose="020F0302020204030204" pitchFamily="34" charset="0"/>
            </a:rPr>
            <a:t>. Связь между людьми и их целью. </a:t>
          </a:r>
        </a:p>
      </dsp:txBody>
      <dsp:txXfrm>
        <a:off x="0" y="0"/>
        <a:ext cx="1591627" cy="1950244"/>
      </dsp:txXfrm>
    </dsp:sp>
    <dsp:sp modelId="{8B7A590B-1A71-4CA5-B8D6-7E58FCC1297B}">
      <dsp:nvSpPr>
        <dsp:cNvPr id="0" name=""/>
        <dsp:cNvSpPr/>
      </dsp:nvSpPr>
      <dsp:spPr>
        <a:xfrm>
          <a:off x="1710999" y="88560"/>
          <a:ext cx="6247137" cy="17712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>
              <a:latin typeface="Calibri Light" panose="020F0302020204030204" pitchFamily="34" charset="0"/>
            </a:rPr>
            <a:t>Союзы  успешны, когда основные игроки связаны лично и эмоционально друг с другом и  объединяются вокруг цели партнерства.</a:t>
          </a:r>
        </a:p>
      </dsp:txBody>
      <dsp:txXfrm>
        <a:off x="1710999" y="88560"/>
        <a:ext cx="6247137" cy="1771217"/>
      </dsp:txXfrm>
    </dsp:sp>
    <dsp:sp modelId="{552DC696-9733-4109-8F4D-7F5AD36563DB}">
      <dsp:nvSpPr>
        <dsp:cNvPr id="0" name=""/>
        <dsp:cNvSpPr/>
      </dsp:nvSpPr>
      <dsp:spPr>
        <a:xfrm>
          <a:off x="1591627" y="1859778"/>
          <a:ext cx="6366509" cy="0"/>
        </a:xfrm>
        <a:prstGeom prst="line">
          <a:avLst/>
        </a:prstGeom>
        <a:noFill/>
        <a:ln w="9525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1">
          <a:scrgbClr r="0" g="0" b="0"/>
        </a:effectRef>
        <a:fontRef idx="minor"/>
      </dsp:style>
    </dsp:sp>
    <dsp:sp modelId="{92168D31-B04E-41F1-8FAE-333860F3C4F1}">
      <dsp:nvSpPr>
        <dsp:cNvPr id="0" name=""/>
        <dsp:cNvSpPr/>
      </dsp:nvSpPr>
      <dsp:spPr>
        <a:xfrm>
          <a:off x="0" y="1950244"/>
          <a:ext cx="7958137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29999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EB391822-3837-44AD-8529-F12F148E3436}">
      <dsp:nvSpPr>
        <dsp:cNvPr id="0" name=""/>
        <dsp:cNvSpPr/>
      </dsp:nvSpPr>
      <dsp:spPr>
        <a:xfrm>
          <a:off x="0" y="1950244"/>
          <a:ext cx="1591627" cy="19502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b="1" kern="1200" dirty="0" err="1">
              <a:latin typeface="Calibri Light" panose="020F0302020204030204" pitchFamily="34" charset="0"/>
            </a:rPr>
            <a:t>Clarity</a:t>
          </a:r>
          <a:r>
            <a:rPr lang="ru-RU" sz="2100" b="1" kern="1200" dirty="0">
              <a:latin typeface="Calibri Light" panose="020F0302020204030204" pitchFamily="34" charset="0"/>
            </a:rPr>
            <a:t> </a:t>
          </a:r>
          <a:r>
            <a:rPr lang="ru-RU" sz="2100" b="1" kern="1200" dirty="0" err="1">
              <a:latin typeface="Calibri Light" panose="020F0302020204030204" pitchFamily="34" charset="0"/>
            </a:rPr>
            <a:t>of</a:t>
          </a:r>
          <a:r>
            <a:rPr lang="ru-RU" sz="2100" b="1" kern="1200" dirty="0">
              <a:latin typeface="Calibri Light" panose="020F0302020204030204" pitchFamily="34" charset="0"/>
            </a:rPr>
            <a:t> </a:t>
          </a:r>
          <a:r>
            <a:rPr lang="ru-RU" sz="2100" b="1" kern="1200" dirty="0" err="1">
              <a:latin typeface="Calibri Light" panose="020F0302020204030204" pitchFamily="34" charset="0"/>
            </a:rPr>
            <a:t>purpose</a:t>
          </a:r>
          <a:r>
            <a:rPr lang="ru-RU" sz="2100" b="1" kern="1200" dirty="0">
              <a:latin typeface="Calibri Light" panose="020F0302020204030204" pitchFamily="34" charset="0"/>
            </a:rPr>
            <a:t>. Ясное осознание цели. </a:t>
          </a:r>
        </a:p>
      </dsp:txBody>
      <dsp:txXfrm>
        <a:off x="0" y="1950244"/>
        <a:ext cx="1591627" cy="1950244"/>
      </dsp:txXfrm>
    </dsp:sp>
    <dsp:sp modelId="{D179F930-DB0A-4530-A5D3-44F876B048D5}">
      <dsp:nvSpPr>
        <dsp:cNvPr id="0" name=""/>
        <dsp:cNvSpPr/>
      </dsp:nvSpPr>
      <dsp:spPr>
        <a:xfrm>
          <a:off x="1710999" y="2038804"/>
          <a:ext cx="6247137" cy="17712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>
              <a:latin typeface="Calibri Light" panose="020F0302020204030204" pitchFamily="34" charset="0"/>
            </a:rPr>
            <a:t>Все партнеры в союзах должны четко  осознавать, зачем они вступают в партнерство. НКО, в силу присущего им великодушия, могут небрежно отнестись к определению собственных целей и  ожидаемых результатов, лежащих в основе их союзов. Четко определите цель и  ожидаемые результаты сотрудничества.</a:t>
          </a:r>
        </a:p>
      </dsp:txBody>
      <dsp:txXfrm>
        <a:off x="1710999" y="2038804"/>
        <a:ext cx="6247137" cy="1771217"/>
      </dsp:txXfrm>
    </dsp:sp>
    <dsp:sp modelId="{7268845E-792C-4C33-8804-BD0CBB1EBA4F}">
      <dsp:nvSpPr>
        <dsp:cNvPr id="0" name=""/>
        <dsp:cNvSpPr/>
      </dsp:nvSpPr>
      <dsp:spPr>
        <a:xfrm>
          <a:off x="1591627" y="3810022"/>
          <a:ext cx="6366509" cy="0"/>
        </a:xfrm>
        <a:prstGeom prst="line">
          <a:avLst/>
        </a:prstGeom>
        <a:noFill/>
        <a:ln w="9525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813A1F-8288-4B1F-BE9D-557B64C8B38E}">
      <dsp:nvSpPr>
        <dsp:cNvPr id="0" name=""/>
        <dsp:cNvSpPr/>
      </dsp:nvSpPr>
      <dsp:spPr>
        <a:xfrm>
          <a:off x="0" y="0"/>
          <a:ext cx="7958137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29999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4C28D82C-3C7D-407C-8750-5A9E71DF5DDE}">
      <dsp:nvSpPr>
        <dsp:cNvPr id="0" name=""/>
        <dsp:cNvSpPr/>
      </dsp:nvSpPr>
      <dsp:spPr>
        <a:xfrm>
          <a:off x="0" y="0"/>
          <a:ext cx="1591627" cy="19502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b="1" kern="1200" dirty="0" err="1">
              <a:latin typeface="Calibri Light" panose="020F0302020204030204" pitchFamily="34" charset="0"/>
            </a:rPr>
            <a:t>Congruency</a:t>
          </a:r>
          <a:r>
            <a:rPr lang="ru-RU" sz="2300" b="1" kern="1200" dirty="0">
              <a:latin typeface="Calibri Light" panose="020F0302020204030204" pitchFamily="34" charset="0"/>
            </a:rPr>
            <a:t> </a:t>
          </a:r>
          <a:r>
            <a:rPr lang="ru-RU" sz="2300" b="1" kern="1200" dirty="0" err="1">
              <a:latin typeface="Calibri Light" panose="020F0302020204030204" pitchFamily="34" charset="0"/>
            </a:rPr>
            <a:t>of</a:t>
          </a:r>
          <a:r>
            <a:rPr lang="ru-RU" sz="2300" b="1" kern="1200" dirty="0">
              <a:latin typeface="Calibri Light" panose="020F0302020204030204" pitchFamily="34" charset="0"/>
            </a:rPr>
            <a:t> </a:t>
          </a:r>
          <a:r>
            <a:rPr lang="ru-RU" sz="2300" b="1" kern="1200" dirty="0" err="1">
              <a:latin typeface="Calibri Light" panose="020F0302020204030204" pitchFamily="34" charset="0"/>
            </a:rPr>
            <a:t>mission</a:t>
          </a:r>
          <a:r>
            <a:rPr lang="ru-RU" sz="2300" b="1" kern="1200" dirty="0">
              <a:latin typeface="Calibri Light" panose="020F0302020204030204" pitchFamily="34" charset="0"/>
            </a:rPr>
            <a:t>, </a:t>
          </a:r>
          <a:r>
            <a:rPr lang="ru-RU" sz="2300" b="1" kern="1200" dirty="0" err="1">
              <a:latin typeface="Calibri Light" panose="020F0302020204030204" pitchFamily="34" charset="0"/>
            </a:rPr>
            <a:t>strategy</a:t>
          </a:r>
          <a:r>
            <a:rPr lang="ru-RU" sz="2300" b="1" kern="1200" dirty="0">
              <a:latin typeface="Calibri Light" panose="020F0302020204030204" pitchFamily="34" charset="0"/>
            </a:rPr>
            <a:t>, </a:t>
          </a:r>
          <a:r>
            <a:rPr lang="ru-RU" sz="2300" b="1" kern="1200" dirty="0" err="1">
              <a:latin typeface="Calibri Light" panose="020F0302020204030204" pitchFamily="34" charset="0"/>
            </a:rPr>
            <a:t>and</a:t>
          </a:r>
          <a:r>
            <a:rPr lang="ru-RU" sz="2300" b="1" kern="1200" dirty="0">
              <a:latin typeface="Calibri Light" panose="020F0302020204030204" pitchFamily="34" charset="0"/>
            </a:rPr>
            <a:t> </a:t>
          </a:r>
          <a:r>
            <a:rPr lang="ru-RU" sz="2300" b="1" kern="1200" dirty="0" err="1">
              <a:latin typeface="Calibri Light" panose="020F0302020204030204" pitchFamily="34" charset="0"/>
            </a:rPr>
            <a:t>values</a:t>
          </a:r>
          <a:r>
            <a:rPr lang="ru-RU" sz="2300" b="1" kern="1200" dirty="0">
              <a:latin typeface="Calibri Light" panose="020F0302020204030204" pitchFamily="34" charset="0"/>
            </a:rPr>
            <a:t>.</a:t>
          </a:r>
          <a:endParaRPr lang="ru-RU" sz="2300" kern="1200" dirty="0">
            <a:latin typeface="Calibri Light" panose="020F0302020204030204" pitchFamily="34" charset="0"/>
          </a:endParaRPr>
        </a:p>
      </dsp:txBody>
      <dsp:txXfrm>
        <a:off x="0" y="0"/>
        <a:ext cx="1591627" cy="1950244"/>
      </dsp:txXfrm>
    </dsp:sp>
    <dsp:sp modelId="{35C951F3-4EF6-416D-8E0A-A249697EBA4D}">
      <dsp:nvSpPr>
        <dsp:cNvPr id="0" name=""/>
        <dsp:cNvSpPr/>
      </dsp:nvSpPr>
      <dsp:spPr>
        <a:xfrm>
          <a:off x="1710999" y="88560"/>
          <a:ext cx="6247137" cy="17712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>
              <a:latin typeface="Calibri Light" panose="020F0302020204030204" pitchFamily="34" charset="0"/>
            </a:rPr>
            <a:t>Согласованность миссии, стратегии  и ценностей. Партнерские организации должны помнить  об этих ключевых  компонентах и осознавать, в чем совпадают их миссии, стратегии и ценности. Чем  они ближе, тем больший потенциал могут извлечь из этих отношений все стороны.  </a:t>
          </a:r>
        </a:p>
      </dsp:txBody>
      <dsp:txXfrm>
        <a:off x="1710999" y="88560"/>
        <a:ext cx="6247137" cy="1771217"/>
      </dsp:txXfrm>
    </dsp:sp>
    <dsp:sp modelId="{49E810D4-D3FF-414F-9035-A85467FCC305}">
      <dsp:nvSpPr>
        <dsp:cNvPr id="0" name=""/>
        <dsp:cNvSpPr/>
      </dsp:nvSpPr>
      <dsp:spPr>
        <a:xfrm>
          <a:off x="1591627" y="1859778"/>
          <a:ext cx="6366509" cy="0"/>
        </a:xfrm>
        <a:prstGeom prst="line">
          <a:avLst/>
        </a:prstGeom>
        <a:noFill/>
        <a:ln w="9525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1">
          <a:scrgbClr r="0" g="0" b="0"/>
        </a:effectRef>
        <a:fontRef idx="minor"/>
      </dsp:style>
    </dsp:sp>
    <dsp:sp modelId="{4E17E5D6-ABCA-4EDB-8EC4-9F5DC9FFD8B4}">
      <dsp:nvSpPr>
        <dsp:cNvPr id="0" name=""/>
        <dsp:cNvSpPr/>
      </dsp:nvSpPr>
      <dsp:spPr>
        <a:xfrm>
          <a:off x="0" y="1950244"/>
          <a:ext cx="7958137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29999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3381FC05-C2ED-4E39-9520-A8F7B903F5B0}">
      <dsp:nvSpPr>
        <dsp:cNvPr id="0" name=""/>
        <dsp:cNvSpPr/>
      </dsp:nvSpPr>
      <dsp:spPr>
        <a:xfrm>
          <a:off x="0" y="1950244"/>
          <a:ext cx="1591627" cy="19502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b="1" kern="1200" dirty="0" err="1">
              <a:latin typeface="Calibri Light" panose="020F0302020204030204" pitchFamily="34" charset="0"/>
            </a:rPr>
            <a:t>Creation</a:t>
          </a:r>
          <a:r>
            <a:rPr lang="ru-RU" sz="2300" b="1" kern="1200" dirty="0">
              <a:latin typeface="Calibri Light" panose="020F0302020204030204" pitchFamily="34" charset="0"/>
            </a:rPr>
            <a:t> </a:t>
          </a:r>
          <a:r>
            <a:rPr lang="ru-RU" sz="2300" b="1" kern="1200" dirty="0" err="1">
              <a:latin typeface="Calibri Light" panose="020F0302020204030204" pitchFamily="34" charset="0"/>
            </a:rPr>
            <a:t>of</a:t>
          </a:r>
          <a:r>
            <a:rPr lang="ru-RU" sz="2300" b="1" kern="1200" dirty="0">
              <a:latin typeface="Calibri Light" panose="020F0302020204030204" pitchFamily="34" charset="0"/>
            </a:rPr>
            <a:t> </a:t>
          </a:r>
          <a:r>
            <a:rPr lang="ru-RU" sz="2300" b="1" kern="1200" dirty="0" err="1">
              <a:latin typeface="Calibri Light" panose="020F0302020204030204" pitchFamily="34" charset="0"/>
            </a:rPr>
            <a:t>value</a:t>
          </a:r>
          <a:r>
            <a:rPr lang="ru-RU" sz="2300" b="1" kern="1200" dirty="0">
              <a:latin typeface="Calibri Light" panose="020F0302020204030204" pitchFamily="34" charset="0"/>
            </a:rPr>
            <a:t>. Создание стоимости. </a:t>
          </a:r>
        </a:p>
      </dsp:txBody>
      <dsp:txXfrm>
        <a:off x="0" y="1950244"/>
        <a:ext cx="1591627" cy="1950244"/>
      </dsp:txXfrm>
    </dsp:sp>
    <dsp:sp modelId="{DB5D4A2E-FD9D-4B88-B81C-5370D121B89F}">
      <dsp:nvSpPr>
        <dsp:cNvPr id="0" name=""/>
        <dsp:cNvSpPr/>
      </dsp:nvSpPr>
      <dsp:spPr>
        <a:xfrm>
          <a:off x="1710999" y="2038804"/>
          <a:ext cx="6247137" cy="17712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>
              <a:latin typeface="Calibri Light" panose="020F0302020204030204" pitchFamily="34" charset="0"/>
            </a:rPr>
            <a:t>Стоимость подразумевает отнюдь не  только деньги. Остин говорит о мобилизации и сочетании разнообразных ресурсов  и возможностей для извлечения прибыли всеми партнерами и обеспечения  социальной ценности для общества.</a:t>
          </a:r>
        </a:p>
      </dsp:txBody>
      <dsp:txXfrm>
        <a:off x="1710999" y="2038804"/>
        <a:ext cx="6247137" cy="1771217"/>
      </dsp:txXfrm>
    </dsp:sp>
    <dsp:sp modelId="{90C57A19-C730-44C6-90A5-DD2776A82E64}">
      <dsp:nvSpPr>
        <dsp:cNvPr id="0" name=""/>
        <dsp:cNvSpPr/>
      </dsp:nvSpPr>
      <dsp:spPr>
        <a:xfrm>
          <a:off x="1591627" y="3810022"/>
          <a:ext cx="6366509" cy="0"/>
        </a:xfrm>
        <a:prstGeom prst="line">
          <a:avLst/>
        </a:prstGeom>
        <a:noFill/>
        <a:ln w="9525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C12938-7DC6-4498-8850-4959A6C4086A}">
      <dsp:nvSpPr>
        <dsp:cNvPr id="0" name=""/>
        <dsp:cNvSpPr/>
      </dsp:nvSpPr>
      <dsp:spPr>
        <a:xfrm>
          <a:off x="0" y="1904"/>
          <a:ext cx="7958137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29999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18EB507E-1857-49F1-8EEC-C702CC6343D0}">
      <dsp:nvSpPr>
        <dsp:cNvPr id="0" name=""/>
        <dsp:cNvSpPr/>
      </dsp:nvSpPr>
      <dsp:spPr>
        <a:xfrm>
          <a:off x="0" y="1904"/>
          <a:ext cx="1591627" cy="12988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SzPct val="83333"/>
            <a:buFont typeface="Symbol"/>
            <a:buNone/>
          </a:pPr>
          <a:r>
            <a:rPr lang="ru-RU" sz="1600" b="1" kern="1200" spc="-8" dirty="0" err="1">
              <a:latin typeface="Calibri Light" panose="020F0302020204030204" pitchFamily="34" charset="0"/>
              <a:cs typeface="Times New Roman"/>
            </a:rPr>
            <a:t>Communication</a:t>
          </a:r>
          <a:r>
            <a:rPr lang="ru-RU" sz="1600" b="1" kern="1200" spc="-8" dirty="0">
              <a:latin typeface="Calibri Light" panose="020F0302020204030204" pitchFamily="34" charset="0"/>
              <a:cs typeface="Times New Roman"/>
            </a:rPr>
            <a:t> </a:t>
          </a:r>
          <a:r>
            <a:rPr lang="ru-RU" sz="1600" b="1" kern="1200" spc="-8" dirty="0" err="1">
              <a:latin typeface="Calibri Light" panose="020F0302020204030204" pitchFamily="34" charset="0"/>
              <a:cs typeface="Times New Roman"/>
            </a:rPr>
            <a:t>between</a:t>
          </a:r>
          <a:r>
            <a:rPr lang="ru-RU" sz="1600" b="1" kern="1200" spc="-8" dirty="0">
              <a:latin typeface="Calibri Light" panose="020F0302020204030204" pitchFamily="34" charset="0"/>
              <a:cs typeface="Times New Roman"/>
            </a:rPr>
            <a:t> </a:t>
          </a:r>
          <a:r>
            <a:rPr lang="ru-RU" sz="1600" b="1" kern="1200" spc="-8" dirty="0" err="1">
              <a:latin typeface="Calibri Light" panose="020F0302020204030204" pitchFamily="34" charset="0"/>
              <a:cs typeface="Times New Roman"/>
            </a:rPr>
            <a:t>partners</a:t>
          </a:r>
          <a:r>
            <a:rPr lang="ru-RU" sz="1600" b="1" kern="1200" spc="-8" dirty="0">
              <a:latin typeface="Calibri Light" panose="020F0302020204030204" pitchFamily="34" charset="0"/>
              <a:cs typeface="Times New Roman"/>
            </a:rPr>
            <a:t>. </a:t>
          </a:r>
          <a:r>
            <a:rPr lang="ru-RU" sz="1600" b="1" kern="1200" spc="-72" dirty="0">
              <a:latin typeface="Calibri Light" panose="020F0302020204030204" pitchFamily="34" charset="0"/>
              <a:cs typeface="Arial"/>
            </a:rPr>
            <a:t>Общение </a:t>
          </a:r>
          <a:r>
            <a:rPr lang="ru-RU" sz="1600" b="1" kern="1200" spc="-65" dirty="0">
              <a:latin typeface="Calibri Light" panose="020F0302020204030204" pitchFamily="34" charset="0"/>
              <a:cs typeface="Arial"/>
            </a:rPr>
            <a:t>между партнерами.</a:t>
          </a:r>
          <a:endParaRPr lang="ru-RU" sz="1600" b="1" kern="1200" dirty="0">
            <a:latin typeface="Calibri Light" panose="020F0302020204030204" pitchFamily="34" charset="0"/>
          </a:endParaRPr>
        </a:p>
      </dsp:txBody>
      <dsp:txXfrm>
        <a:off x="0" y="1904"/>
        <a:ext cx="1591627" cy="1298892"/>
      </dsp:txXfrm>
    </dsp:sp>
    <dsp:sp modelId="{DC6A4DF2-56C1-4BBE-81E6-24D89877DDCF}">
      <dsp:nvSpPr>
        <dsp:cNvPr id="0" name=""/>
        <dsp:cNvSpPr/>
      </dsp:nvSpPr>
      <dsp:spPr>
        <a:xfrm>
          <a:off x="1710999" y="60887"/>
          <a:ext cx="6247137" cy="11796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spc="-121" dirty="0">
              <a:latin typeface="Calibri Light" panose="020F0302020204030204" pitchFamily="34" charset="0"/>
              <a:cs typeface="Arial"/>
            </a:rPr>
            <a:t>Доброжелательное </a:t>
          </a:r>
          <a:r>
            <a:rPr lang="ru-RU" sz="1800" kern="1200" spc="-129" dirty="0">
              <a:latin typeface="Calibri Light" panose="020F0302020204030204" pitchFamily="34" charset="0"/>
              <a:cs typeface="Arial"/>
            </a:rPr>
            <a:t>общение </a:t>
          </a:r>
          <a:r>
            <a:rPr lang="ru-RU" sz="1800" kern="1200" spc="-105" dirty="0">
              <a:latin typeface="Calibri Light" panose="020F0302020204030204" pitchFamily="34" charset="0"/>
              <a:cs typeface="Arial"/>
            </a:rPr>
            <a:t>необходимо </a:t>
          </a:r>
          <a:r>
            <a:rPr lang="ru-RU" sz="1800" kern="1200" spc="-169" dirty="0">
              <a:latin typeface="Calibri Light" panose="020F0302020204030204" pitchFamily="34" charset="0"/>
              <a:cs typeface="Arial"/>
            </a:rPr>
            <a:t>для </a:t>
          </a:r>
          <a:r>
            <a:rPr lang="ru-RU" sz="1800" kern="1200" spc="-121" dirty="0">
              <a:latin typeface="Calibri Light" panose="020F0302020204030204" pitchFamily="34" charset="0"/>
              <a:cs typeface="Arial"/>
            </a:rPr>
            <a:t>создания доверия</a:t>
          </a:r>
          <a:r>
            <a:rPr lang="ru-RU" sz="1800" kern="1200" spc="-121" dirty="0">
              <a:latin typeface="Calibri Light" panose="020F0302020204030204" pitchFamily="34" charset="0"/>
              <a:cs typeface="Times New Roman"/>
            </a:rPr>
            <a:t>, а доверие - </a:t>
          </a:r>
          <a:r>
            <a:rPr lang="ru-RU" sz="1800" kern="1200" spc="-97" dirty="0">
              <a:latin typeface="Calibri Light" panose="020F0302020204030204" pitchFamily="34" charset="0"/>
              <a:cs typeface="Arial"/>
            </a:rPr>
            <a:t>невидимый </a:t>
          </a:r>
          <a:r>
            <a:rPr lang="ru-RU" sz="1800" kern="1200" spc="-81" dirty="0">
              <a:latin typeface="Calibri Light" panose="020F0302020204030204" pitchFamily="34" charset="0"/>
              <a:cs typeface="Arial"/>
            </a:rPr>
            <a:t>клей</a:t>
          </a:r>
          <a:r>
            <a:rPr lang="ru-RU" sz="1800" b="1" kern="1200" spc="-81" dirty="0">
              <a:latin typeface="Calibri Light" panose="020F0302020204030204" pitchFamily="34" charset="0"/>
              <a:cs typeface="Times New Roman"/>
            </a:rPr>
            <a:t>, </a:t>
          </a:r>
          <a:r>
            <a:rPr lang="ru-RU" sz="1800" kern="1200" spc="-81" dirty="0">
              <a:latin typeface="Calibri Light" panose="020F0302020204030204" pitchFamily="34" charset="0"/>
              <a:cs typeface="Arial"/>
            </a:rPr>
            <a:t>скрепляющий</a:t>
          </a:r>
          <a:r>
            <a:rPr lang="ru-RU" sz="1800" kern="1200" spc="48" dirty="0">
              <a:latin typeface="Calibri Light" panose="020F0302020204030204" pitchFamily="34" charset="0"/>
              <a:cs typeface="Arial"/>
            </a:rPr>
            <a:t> </a:t>
          </a:r>
          <a:r>
            <a:rPr lang="ru-RU" sz="1800" kern="1200" spc="-72" dirty="0">
              <a:latin typeface="Calibri Light" panose="020F0302020204030204" pitchFamily="34" charset="0"/>
              <a:cs typeface="Arial"/>
            </a:rPr>
            <a:t>коалиции</a:t>
          </a:r>
          <a:endParaRPr lang="ru-RU" sz="1800" kern="1200" dirty="0">
            <a:latin typeface="Calibri Light" panose="020F0302020204030204" pitchFamily="34" charset="0"/>
            <a:cs typeface="Times New Roman"/>
          </a:endParaRPr>
        </a:p>
      </dsp:txBody>
      <dsp:txXfrm>
        <a:off x="1710999" y="60887"/>
        <a:ext cx="6247137" cy="1179658"/>
      </dsp:txXfrm>
    </dsp:sp>
    <dsp:sp modelId="{88FB2BF2-FBF0-4EC4-AAD0-EE4BA19AB0EA}">
      <dsp:nvSpPr>
        <dsp:cNvPr id="0" name=""/>
        <dsp:cNvSpPr/>
      </dsp:nvSpPr>
      <dsp:spPr>
        <a:xfrm>
          <a:off x="1591627" y="1240546"/>
          <a:ext cx="6366509" cy="0"/>
        </a:xfrm>
        <a:prstGeom prst="line">
          <a:avLst/>
        </a:prstGeom>
        <a:noFill/>
        <a:ln w="9525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1">
          <a:scrgbClr r="0" g="0" b="0"/>
        </a:effectRef>
        <a:fontRef idx="minor"/>
      </dsp:style>
    </dsp:sp>
    <dsp:sp modelId="{674203CC-A77C-4CCC-BEC5-2CEC4F2AE1A2}">
      <dsp:nvSpPr>
        <dsp:cNvPr id="0" name=""/>
        <dsp:cNvSpPr/>
      </dsp:nvSpPr>
      <dsp:spPr>
        <a:xfrm>
          <a:off x="0" y="1300797"/>
          <a:ext cx="7958137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29999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4FBDE751-47C7-4E5A-A89A-CFB2BAF41E77}">
      <dsp:nvSpPr>
        <dsp:cNvPr id="0" name=""/>
        <dsp:cNvSpPr/>
      </dsp:nvSpPr>
      <dsp:spPr>
        <a:xfrm>
          <a:off x="0" y="1300797"/>
          <a:ext cx="1591627" cy="12988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spc="-8" dirty="0">
              <a:latin typeface="Calibri Light" panose="020F0302020204030204" pitchFamily="34" charset="0"/>
              <a:cs typeface="Times New Roman"/>
            </a:rPr>
            <a:t>Continual </a:t>
          </a:r>
          <a:r>
            <a:rPr lang="ru-RU" sz="1600" b="1" kern="1200" spc="-32" dirty="0">
              <a:latin typeface="Calibri Light" panose="020F0302020204030204" pitchFamily="34" charset="0"/>
              <a:cs typeface="Times New Roman"/>
            </a:rPr>
            <a:t>learning</a:t>
          </a:r>
          <a:r>
            <a:rPr lang="ru-RU" sz="1600" b="1" kern="1200" spc="-32" dirty="0">
              <a:latin typeface="Calibri Light" panose="020F0302020204030204" pitchFamily="34" charset="0"/>
              <a:cs typeface="Verdana"/>
            </a:rPr>
            <a:t>. </a:t>
          </a:r>
          <a:r>
            <a:rPr lang="ru-RU" sz="1600" b="1" kern="1200" spc="-40" dirty="0">
              <a:latin typeface="Calibri Light" panose="020F0302020204030204" pitchFamily="34" charset="0"/>
              <a:cs typeface="Arial"/>
            </a:rPr>
            <a:t>Постоянное </a:t>
          </a:r>
          <a:r>
            <a:rPr lang="ru-RU" sz="1600" b="1" kern="1200" spc="-88" dirty="0">
              <a:latin typeface="Calibri Light" panose="020F0302020204030204" pitchFamily="34" charset="0"/>
              <a:cs typeface="Arial"/>
            </a:rPr>
            <a:t>обучение</a:t>
          </a:r>
          <a:r>
            <a:rPr lang="ru-RU" sz="1600" b="1" kern="1200" spc="-88" dirty="0">
              <a:latin typeface="Calibri Light" panose="020F0302020204030204" pitchFamily="34" charset="0"/>
              <a:cs typeface="Verdana"/>
            </a:rPr>
            <a:t>. </a:t>
          </a:r>
          <a:endParaRPr lang="ru-RU" sz="1600" b="1" kern="1200" dirty="0">
            <a:latin typeface="Calibri Light" panose="020F0302020204030204" pitchFamily="34" charset="0"/>
            <a:cs typeface="Times New Roman"/>
          </a:endParaRPr>
        </a:p>
      </dsp:txBody>
      <dsp:txXfrm>
        <a:off x="0" y="1300797"/>
        <a:ext cx="1591627" cy="1298892"/>
      </dsp:txXfrm>
    </dsp:sp>
    <dsp:sp modelId="{E7A73579-033C-4216-9671-03DAA996C3FB}">
      <dsp:nvSpPr>
        <dsp:cNvPr id="0" name=""/>
        <dsp:cNvSpPr/>
      </dsp:nvSpPr>
      <dsp:spPr>
        <a:xfrm>
          <a:off x="1710999" y="1359780"/>
          <a:ext cx="6247137" cy="11796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spc="-121" dirty="0">
              <a:latin typeface="Calibri Light" panose="020F0302020204030204" pitchFamily="34" charset="0"/>
              <a:cs typeface="Arial"/>
            </a:rPr>
            <a:t>Партнерства </a:t>
          </a:r>
          <a:r>
            <a:rPr lang="ru-RU" sz="1800" kern="1200" spc="-88" dirty="0">
              <a:latin typeface="Calibri Light" panose="020F0302020204030204" pitchFamily="34" charset="0"/>
              <a:cs typeface="Arial"/>
            </a:rPr>
            <a:t>должны </a:t>
          </a:r>
          <a:r>
            <a:rPr lang="ru-RU" sz="1800" kern="1200" spc="-121" dirty="0">
              <a:latin typeface="Calibri Light" panose="020F0302020204030204" pitchFamily="34" charset="0"/>
              <a:cs typeface="Arial"/>
            </a:rPr>
            <a:t>предоставлять  </a:t>
          </a:r>
          <a:r>
            <a:rPr lang="ru-RU" sz="1800" kern="1200" spc="-97" dirty="0">
              <a:latin typeface="Calibri Light" panose="020F0302020204030204" pitchFamily="34" charset="0"/>
              <a:cs typeface="Arial"/>
            </a:rPr>
            <a:t>динамичные </a:t>
          </a:r>
          <a:r>
            <a:rPr lang="ru-RU" sz="1800" kern="1200" spc="-81" dirty="0">
              <a:latin typeface="Calibri Light" panose="020F0302020204030204" pitchFamily="34" charset="0"/>
              <a:cs typeface="Arial"/>
            </a:rPr>
            <a:t>возможности </a:t>
          </a:r>
          <a:r>
            <a:rPr lang="ru-RU" sz="1800" kern="1200" spc="-162" dirty="0">
              <a:latin typeface="Calibri Light" panose="020F0302020204030204" pitchFamily="34" charset="0"/>
              <a:cs typeface="Arial"/>
            </a:rPr>
            <a:t>для </a:t>
          </a:r>
          <a:r>
            <a:rPr lang="ru-RU" sz="1800" kern="1200" spc="-65" dirty="0">
              <a:latin typeface="Calibri Light" panose="020F0302020204030204" pitchFamily="34" charset="0"/>
              <a:cs typeface="Arial"/>
            </a:rPr>
            <a:t>личного </a:t>
          </a:r>
          <a:r>
            <a:rPr lang="ru-RU" sz="1800" kern="1200" spc="-48" dirty="0">
              <a:latin typeface="Calibri Light" panose="020F0302020204030204" pitchFamily="34" charset="0"/>
              <a:cs typeface="Arial"/>
            </a:rPr>
            <a:t>и </a:t>
          </a:r>
          <a:r>
            <a:rPr lang="ru-RU" sz="1800" kern="1200" spc="-81" dirty="0">
              <a:latin typeface="Calibri Light" panose="020F0302020204030204" pitchFamily="34" charset="0"/>
              <a:cs typeface="Arial"/>
            </a:rPr>
            <a:t>организационного </a:t>
          </a:r>
          <a:r>
            <a:rPr lang="ru-RU" sz="1800" kern="1200" spc="-121" dirty="0">
              <a:latin typeface="Calibri Light" panose="020F0302020204030204" pitchFamily="34" charset="0"/>
              <a:cs typeface="Arial"/>
            </a:rPr>
            <a:t>роста </a:t>
          </a:r>
          <a:r>
            <a:rPr lang="ru-RU" sz="1800" kern="1200" spc="-48" dirty="0">
              <a:latin typeface="Calibri Light" panose="020F0302020204030204" pitchFamily="34" charset="0"/>
              <a:cs typeface="Arial"/>
            </a:rPr>
            <a:t>и </a:t>
          </a:r>
          <a:r>
            <a:rPr lang="ru-RU" sz="1800" kern="1200" spc="-113" dirty="0">
              <a:latin typeface="Calibri Light" panose="020F0302020204030204" pitchFamily="34" charset="0"/>
              <a:cs typeface="Arial"/>
            </a:rPr>
            <a:t>развития </a:t>
          </a:r>
          <a:r>
            <a:rPr lang="ru-RU" sz="1800" kern="1200" spc="-129" dirty="0">
              <a:latin typeface="Calibri Light" panose="020F0302020204030204" pitchFamily="34" charset="0"/>
              <a:cs typeface="Arial"/>
            </a:rPr>
            <a:t>на </a:t>
          </a:r>
          <a:r>
            <a:rPr lang="ru-RU" sz="1800" kern="1200" spc="-121" dirty="0">
              <a:latin typeface="Calibri Light" panose="020F0302020204030204" pitchFamily="34" charset="0"/>
              <a:cs typeface="Arial"/>
            </a:rPr>
            <a:t>всех  </a:t>
          </a:r>
          <a:r>
            <a:rPr lang="ru-RU" sz="1800" kern="1200" spc="-81" dirty="0">
              <a:latin typeface="Calibri Light" panose="020F0302020204030204" pitchFamily="34" charset="0"/>
              <a:cs typeface="Arial"/>
            </a:rPr>
            <a:t>уровнях</a:t>
          </a:r>
          <a:r>
            <a:rPr lang="ru-RU" sz="1800" kern="1200" spc="-48" dirty="0">
              <a:latin typeface="Calibri Light" panose="020F0302020204030204" pitchFamily="34" charset="0"/>
              <a:cs typeface="Arial"/>
            </a:rPr>
            <a:t> </a:t>
          </a:r>
          <a:r>
            <a:rPr lang="ru-RU" sz="1800" kern="1200" spc="-113" dirty="0">
              <a:latin typeface="Calibri Light" panose="020F0302020204030204" pitchFamily="34" charset="0"/>
              <a:cs typeface="Arial"/>
            </a:rPr>
            <a:t>взаимодействия</a:t>
          </a:r>
          <a:r>
            <a:rPr lang="ru-RU" sz="1800" kern="1200" spc="-113" dirty="0">
              <a:latin typeface="Calibri Light" panose="020F0302020204030204" pitchFamily="34" charset="0"/>
              <a:cs typeface="Times New Roman"/>
            </a:rPr>
            <a:t>.</a:t>
          </a:r>
          <a:endParaRPr lang="ru-RU" sz="1800" kern="1200" dirty="0">
            <a:latin typeface="Calibri Light" panose="020F0302020204030204" pitchFamily="34" charset="0"/>
            <a:cs typeface="Times New Roman"/>
          </a:endParaRPr>
        </a:p>
      </dsp:txBody>
      <dsp:txXfrm>
        <a:off x="1710999" y="1359780"/>
        <a:ext cx="6247137" cy="1179658"/>
      </dsp:txXfrm>
    </dsp:sp>
    <dsp:sp modelId="{1D360F45-D6D8-4CC1-89BE-F26F6234BABA}">
      <dsp:nvSpPr>
        <dsp:cNvPr id="0" name=""/>
        <dsp:cNvSpPr/>
      </dsp:nvSpPr>
      <dsp:spPr>
        <a:xfrm>
          <a:off x="1591627" y="2539439"/>
          <a:ext cx="6366509" cy="0"/>
        </a:xfrm>
        <a:prstGeom prst="line">
          <a:avLst/>
        </a:prstGeom>
        <a:noFill/>
        <a:ln w="9525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1">
          <a:scrgbClr r="0" g="0" b="0"/>
        </a:effectRef>
        <a:fontRef idx="minor"/>
      </dsp:style>
    </dsp:sp>
    <dsp:sp modelId="{DEDE8E4D-30CC-4C4C-B38F-4F3D227B3977}">
      <dsp:nvSpPr>
        <dsp:cNvPr id="0" name=""/>
        <dsp:cNvSpPr/>
      </dsp:nvSpPr>
      <dsp:spPr>
        <a:xfrm>
          <a:off x="0" y="2599690"/>
          <a:ext cx="7958137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29999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88E36A77-A719-4025-A334-2A5A9080026B}">
      <dsp:nvSpPr>
        <dsp:cNvPr id="0" name=""/>
        <dsp:cNvSpPr/>
      </dsp:nvSpPr>
      <dsp:spPr>
        <a:xfrm>
          <a:off x="0" y="2599690"/>
          <a:ext cx="1591627" cy="12988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spc="-8" dirty="0">
              <a:latin typeface="Calibri Light" panose="020F0302020204030204" pitchFamily="34" charset="0"/>
              <a:cs typeface="Times New Roman"/>
            </a:rPr>
            <a:t>Commitment to the partnership. </a:t>
          </a:r>
          <a:r>
            <a:rPr lang="ru-RU" sz="1600" b="1" kern="1200" spc="-48" dirty="0">
              <a:latin typeface="Calibri Light" panose="020F0302020204030204" pitchFamily="34" charset="0"/>
              <a:cs typeface="Arial"/>
            </a:rPr>
            <a:t>Верность </a:t>
          </a:r>
          <a:r>
            <a:rPr lang="ru-RU" sz="1600" b="1" kern="1200" spc="-8" dirty="0">
              <a:latin typeface="Calibri Light" panose="020F0302020204030204" pitchFamily="34" charset="0"/>
              <a:cs typeface="Arial"/>
            </a:rPr>
            <a:t>взаимным </a:t>
          </a:r>
          <a:r>
            <a:rPr lang="ru-RU" sz="1600" b="1" kern="1200" spc="-72" dirty="0">
              <a:latin typeface="Calibri Light" panose="020F0302020204030204" pitchFamily="34" charset="0"/>
              <a:cs typeface="Arial"/>
            </a:rPr>
            <a:t>обязательствам</a:t>
          </a:r>
          <a:r>
            <a:rPr lang="ru-RU" sz="1600" b="1" kern="1200" spc="-72" dirty="0">
              <a:latin typeface="Calibri Light" panose="020F0302020204030204" pitchFamily="34" charset="0"/>
              <a:cs typeface="Verdana"/>
            </a:rPr>
            <a:t>.   </a:t>
          </a:r>
          <a:endParaRPr lang="ru-RU" sz="1600" b="1" kern="1200" dirty="0">
            <a:latin typeface="Calibri Light" panose="020F0302020204030204" pitchFamily="34" charset="0"/>
            <a:cs typeface="Times New Roman"/>
          </a:endParaRPr>
        </a:p>
      </dsp:txBody>
      <dsp:txXfrm>
        <a:off x="0" y="2599690"/>
        <a:ext cx="1591627" cy="1298892"/>
      </dsp:txXfrm>
    </dsp:sp>
    <dsp:sp modelId="{282C16F5-655F-4EC4-BE30-1A4F24BDA742}">
      <dsp:nvSpPr>
        <dsp:cNvPr id="0" name=""/>
        <dsp:cNvSpPr/>
      </dsp:nvSpPr>
      <dsp:spPr>
        <a:xfrm>
          <a:off x="1710999" y="2658673"/>
          <a:ext cx="6247137" cy="11796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spc="-81" dirty="0">
              <a:latin typeface="Calibri Light" panose="020F0302020204030204" pitchFamily="34" charset="0"/>
              <a:cs typeface="Arial"/>
            </a:rPr>
            <a:t>Стратегический </a:t>
          </a:r>
          <a:r>
            <a:rPr lang="ru-RU" sz="1800" kern="1200" spc="-97" dirty="0">
              <a:latin typeface="Calibri Light" panose="020F0302020204030204" pitchFamily="34" charset="0"/>
              <a:cs typeface="Arial"/>
            </a:rPr>
            <a:t>союз </a:t>
          </a:r>
          <a:r>
            <a:rPr lang="ru-RU" sz="1800" kern="1200" spc="-137" dirty="0">
              <a:latin typeface="Calibri Light" panose="020F0302020204030204" pitchFamily="34" charset="0"/>
              <a:cs typeface="Arial"/>
            </a:rPr>
            <a:t>подразумевает </a:t>
          </a:r>
          <a:r>
            <a:rPr lang="ru-RU" sz="1800" kern="1200" spc="-65" dirty="0">
              <a:latin typeface="Calibri Light" panose="020F0302020204030204" pitchFamily="34" charset="0"/>
              <a:cs typeface="Arial"/>
            </a:rPr>
            <a:t>глубокие </a:t>
          </a:r>
          <a:r>
            <a:rPr lang="ru-RU" sz="1800" kern="1200" spc="-88" dirty="0">
              <a:latin typeface="Calibri Light" panose="020F0302020204030204" pitchFamily="34" charset="0"/>
              <a:cs typeface="Arial"/>
            </a:rPr>
            <a:t>отношения</a:t>
          </a:r>
          <a:r>
            <a:rPr lang="ru-RU" sz="1800" kern="1200" spc="-88" dirty="0">
              <a:latin typeface="Calibri Light" panose="020F0302020204030204" pitchFamily="34" charset="0"/>
              <a:cs typeface="Times New Roman"/>
            </a:rPr>
            <a:t>, </a:t>
          </a:r>
          <a:r>
            <a:rPr lang="ru-RU" sz="1800" kern="1200" spc="-226" dirty="0">
              <a:latin typeface="Calibri Light" panose="020F0302020204030204" pitchFamily="34" charset="0"/>
              <a:cs typeface="Arial"/>
            </a:rPr>
            <a:t>а </a:t>
          </a:r>
          <a:r>
            <a:rPr lang="ru-RU" sz="1800" kern="1200" spc="-129" dirty="0">
              <a:latin typeface="Calibri Light" panose="020F0302020204030204" pitchFamily="34" charset="0"/>
              <a:cs typeface="Arial"/>
            </a:rPr>
            <a:t>не </a:t>
          </a:r>
          <a:r>
            <a:rPr lang="ru-RU" sz="1800" kern="1200" spc="-88" dirty="0">
              <a:latin typeface="Calibri Light" panose="020F0302020204030204" pitchFamily="34" charset="0"/>
              <a:cs typeface="Arial"/>
            </a:rPr>
            <a:t>единократный  случай</a:t>
          </a:r>
          <a:r>
            <a:rPr lang="ru-RU" sz="1800" kern="1200" spc="-88" dirty="0">
              <a:latin typeface="Calibri Light" panose="020F0302020204030204" pitchFamily="34" charset="0"/>
              <a:cs typeface="Times New Roman"/>
            </a:rPr>
            <a:t>. </a:t>
          </a:r>
          <a:r>
            <a:rPr lang="ru-RU" sz="1800" kern="1200" spc="-113" dirty="0">
              <a:latin typeface="Calibri Light" panose="020F0302020204030204" pitchFamily="34" charset="0"/>
              <a:cs typeface="Arial"/>
            </a:rPr>
            <a:t>Партнеры </a:t>
          </a:r>
          <a:r>
            <a:rPr lang="ru-RU" sz="1800" kern="1200" spc="-88" dirty="0">
              <a:latin typeface="Calibri Light" panose="020F0302020204030204" pitchFamily="34" charset="0"/>
              <a:cs typeface="Arial"/>
            </a:rPr>
            <a:t>должны </a:t>
          </a:r>
          <a:r>
            <a:rPr lang="ru-RU" sz="1800" kern="1200" spc="-105" dirty="0">
              <a:latin typeface="Calibri Light" panose="020F0302020204030204" pitchFamily="34" charset="0"/>
              <a:cs typeface="Arial"/>
            </a:rPr>
            <a:t>настроиться </a:t>
          </a:r>
          <a:r>
            <a:rPr lang="ru-RU" sz="1800" kern="1200" spc="-129" dirty="0">
              <a:latin typeface="Calibri Light" panose="020F0302020204030204" pitchFamily="34" charset="0"/>
              <a:cs typeface="Arial"/>
            </a:rPr>
            <a:t>на </a:t>
          </a:r>
          <a:r>
            <a:rPr lang="ru-RU" sz="1800" kern="1200" spc="-105" dirty="0">
              <a:latin typeface="Calibri Light" panose="020F0302020204030204" pitchFamily="34" charset="0"/>
              <a:cs typeface="Arial"/>
            </a:rPr>
            <a:t>долгие </a:t>
          </a:r>
          <a:r>
            <a:rPr lang="ru-RU" sz="1800" kern="1200" spc="-48" dirty="0">
              <a:latin typeface="Calibri Light" panose="020F0302020204030204" pitchFamily="34" charset="0"/>
              <a:cs typeface="Arial"/>
            </a:rPr>
            <a:t>и </a:t>
          </a:r>
          <a:r>
            <a:rPr lang="ru-RU" sz="1800" kern="1200" spc="-88" dirty="0">
              <a:latin typeface="Calibri Light" panose="020F0302020204030204" pitchFamily="34" charset="0"/>
              <a:cs typeface="Arial"/>
            </a:rPr>
            <a:t>устойчивые отношения </a:t>
          </a:r>
          <a:r>
            <a:rPr lang="ru-RU" sz="1800" kern="1200" spc="-113" dirty="0">
              <a:latin typeface="Calibri Light" panose="020F0302020204030204" pitchFamily="34" charset="0"/>
              <a:cs typeface="Arial"/>
            </a:rPr>
            <a:t>с  </a:t>
          </a:r>
          <a:r>
            <a:rPr lang="ru-RU" sz="1800" kern="1200" spc="-97" dirty="0">
              <a:latin typeface="Calibri Light" panose="020F0302020204030204" pitchFamily="34" charset="0"/>
              <a:cs typeface="Arial"/>
            </a:rPr>
            <a:t>общими </a:t>
          </a:r>
          <a:r>
            <a:rPr lang="ru-RU" sz="1800" kern="1200" spc="-88" dirty="0">
              <a:latin typeface="Calibri Light" panose="020F0302020204030204" pitchFamily="34" charset="0"/>
              <a:cs typeface="Arial"/>
            </a:rPr>
            <a:t>ожиданиями </a:t>
          </a:r>
          <a:r>
            <a:rPr lang="ru-RU" sz="1800" kern="1200" spc="-48" dirty="0">
              <a:latin typeface="Calibri Light" panose="020F0302020204030204" pitchFamily="34" charset="0"/>
              <a:cs typeface="Arial"/>
            </a:rPr>
            <a:t>и</a:t>
          </a:r>
          <a:r>
            <a:rPr lang="ru-RU" sz="1800" kern="1200" spc="-24" dirty="0">
              <a:latin typeface="Calibri Light" panose="020F0302020204030204" pitchFamily="34" charset="0"/>
              <a:cs typeface="Arial"/>
            </a:rPr>
            <a:t> </a:t>
          </a:r>
          <a:r>
            <a:rPr lang="ru-RU" sz="1800" kern="1200" spc="-88" dirty="0">
              <a:latin typeface="Calibri Light" panose="020F0302020204030204" pitchFamily="34" charset="0"/>
              <a:cs typeface="Arial"/>
            </a:rPr>
            <a:t>ответственностью</a:t>
          </a:r>
          <a:endParaRPr lang="ru-RU" sz="1800" kern="1200" dirty="0">
            <a:latin typeface="Calibri Light" panose="020F0302020204030204" pitchFamily="34" charset="0"/>
            <a:cs typeface="Times New Roman"/>
          </a:endParaRPr>
        </a:p>
      </dsp:txBody>
      <dsp:txXfrm>
        <a:off x="1710999" y="2658673"/>
        <a:ext cx="6247137" cy="1179658"/>
      </dsp:txXfrm>
    </dsp:sp>
    <dsp:sp modelId="{28146D0A-83F1-4B49-B136-C4F7D1A32B7E}">
      <dsp:nvSpPr>
        <dsp:cNvPr id="0" name=""/>
        <dsp:cNvSpPr/>
      </dsp:nvSpPr>
      <dsp:spPr>
        <a:xfrm>
          <a:off x="1591627" y="3838332"/>
          <a:ext cx="6366509" cy="0"/>
        </a:xfrm>
        <a:prstGeom prst="line">
          <a:avLst/>
        </a:prstGeom>
        <a:noFill/>
        <a:ln w="9525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C8A5DE-83D7-4A92-A9C4-F0AC32660D04}">
      <dsp:nvSpPr>
        <dsp:cNvPr id="0" name=""/>
        <dsp:cNvSpPr/>
      </dsp:nvSpPr>
      <dsp:spPr>
        <a:xfrm>
          <a:off x="0" y="0"/>
          <a:ext cx="754380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AE4C433-391B-49F2-8001-0C32B5533E59}">
      <dsp:nvSpPr>
        <dsp:cNvPr id="0" name=""/>
        <dsp:cNvSpPr/>
      </dsp:nvSpPr>
      <dsp:spPr>
        <a:xfrm>
          <a:off x="0" y="0"/>
          <a:ext cx="1508760" cy="14103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6500" kern="1200" dirty="0"/>
            <a:t>1</a:t>
          </a:r>
        </a:p>
      </dsp:txBody>
      <dsp:txXfrm>
        <a:off x="0" y="0"/>
        <a:ext cx="1508760" cy="1410334"/>
      </dsp:txXfrm>
    </dsp:sp>
    <dsp:sp modelId="{8C2687F7-0F20-4D9F-A1DC-A13C421AAC80}">
      <dsp:nvSpPr>
        <dsp:cNvPr id="0" name=""/>
        <dsp:cNvSpPr/>
      </dsp:nvSpPr>
      <dsp:spPr>
        <a:xfrm>
          <a:off x="1621917" y="64043"/>
          <a:ext cx="3698038" cy="12808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Искусство создания стратегических союзов НКО представляет собой  комбинацию эффективных методов коммуникации и расширения влияния за  пределами своих организаций.</a:t>
          </a:r>
        </a:p>
      </dsp:txBody>
      <dsp:txXfrm>
        <a:off x="1621917" y="64043"/>
        <a:ext cx="3698038" cy="1280869"/>
      </dsp:txXfrm>
    </dsp:sp>
    <dsp:sp modelId="{BFC3AC4C-E301-4221-9397-CB22141CE05A}">
      <dsp:nvSpPr>
        <dsp:cNvPr id="0" name=""/>
        <dsp:cNvSpPr/>
      </dsp:nvSpPr>
      <dsp:spPr>
        <a:xfrm>
          <a:off x="1508760" y="1344913"/>
          <a:ext cx="603504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BB1CA5F-F3F4-432F-806E-781E9D033E28}">
      <dsp:nvSpPr>
        <dsp:cNvPr id="0" name=""/>
        <dsp:cNvSpPr/>
      </dsp:nvSpPr>
      <dsp:spPr>
        <a:xfrm>
          <a:off x="0" y="1410334"/>
          <a:ext cx="754380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342DC2-F6EE-427F-9BA9-7EF2D8933200}">
      <dsp:nvSpPr>
        <dsp:cNvPr id="0" name=""/>
        <dsp:cNvSpPr/>
      </dsp:nvSpPr>
      <dsp:spPr>
        <a:xfrm>
          <a:off x="0" y="1410334"/>
          <a:ext cx="1480765" cy="14103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6500" kern="1200" dirty="0"/>
            <a:t>2</a:t>
          </a:r>
        </a:p>
      </dsp:txBody>
      <dsp:txXfrm>
        <a:off x="0" y="1410334"/>
        <a:ext cx="1480765" cy="1410334"/>
      </dsp:txXfrm>
    </dsp:sp>
    <dsp:sp modelId="{A283A853-54D1-44E0-AF88-7818CBCD6635}">
      <dsp:nvSpPr>
        <dsp:cNvPr id="0" name=""/>
        <dsp:cNvSpPr/>
      </dsp:nvSpPr>
      <dsp:spPr>
        <a:xfrm>
          <a:off x="1591822" y="1474377"/>
          <a:ext cx="3634638" cy="12808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Создание стратегических и  тактических  союзов с другими НКО, а также с организациями  из других секторов общества может повлечь</a:t>
          </a:r>
        </a:p>
      </dsp:txBody>
      <dsp:txXfrm>
        <a:off x="1591822" y="1474377"/>
        <a:ext cx="3634638" cy="1280869"/>
      </dsp:txXfrm>
    </dsp:sp>
    <dsp:sp modelId="{EA2999E0-26E9-4D98-B304-3B63CE6E59C1}">
      <dsp:nvSpPr>
        <dsp:cNvPr id="0" name=""/>
        <dsp:cNvSpPr/>
      </dsp:nvSpPr>
      <dsp:spPr>
        <a:xfrm>
          <a:off x="5344374" y="1487685"/>
          <a:ext cx="2199425" cy="12808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экономию средств, 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масштабов  организации,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совместных усилий 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привести к увеличению потенциала  получения доходов.</a:t>
          </a:r>
        </a:p>
      </dsp:txBody>
      <dsp:txXfrm>
        <a:off x="5344374" y="1487685"/>
        <a:ext cx="2199425" cy="1280869"/>
      </dsp:txXfrm>
    </dsp:sp>
    <dsp:sp modelId="{FD01491D-0387-4A17-951D-F5592B421883}">
      <dsp:nvSpPr>
        <dsp:cNvPr id="0" name=""/>
        <dsp:cNvSpPr/>
      </dsp:nvSpPr>
      <dsp:spPr>
        <a:xfrm>
          <a:off x="1480765" y="2755247"/>
          <a:ext cx="5923061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EA5FE6-46CD-4713-8C67-BF928C131BFC}">
      <dsp:nvSpPr>
        <dsp:cNvPr id="0" name=""/>
        <dsp:cNvSpPr/>
      </dsp:nvSpPr>
      <dsp:spPr>
        <a:xfrm>
          <a:off x="0" y="0"/>
          <a:ext cx="754380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2E71EBF-5AEA-4667-B422-090C56C9CEE8}">
      <dsp:nvSpPr>
        <dsp:cNvPr id="0" name=""/>
        <dsp:cNvSpPr/>
      </dsp:nvSpPr>
      <dsp:spPr>
        <a:xfrm>
          <a:off x="0" y="0"/>
          <a:ext cx="1508760" cy="14103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6500" kern="1200" dirty="0"/>
            <a:t>3</a:t>
          </a:r>
        </a:p>
      </dsp:txBody>
      <dsp:txXfrm>
        <a:off x="0" y="0"/>
        <a:ext cx="1508760" cy="1410334"/>
      </dsp:txXfrm>
    </dsp:sp>
    <dsp:sp modelId="{196323E1-15DF-45D9-844C-F647D799F123}">
      <dsp:nvSpPr>
        <dsp:cNvPr id="0" name=""/>
        <dsp:cNvSpPr/>
      </dsp:nvSpPr>
      <dsp:spPr>
        <a:xfrm>
          <a:off x="1621916" y="64043"/>
          <a:ext cx="2904363" cy="12808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Союзы можно разделить на несколько типов по характеру сотрудничества, а  именно: </a:t>
          </a:r>
        </a:p>
      </dsp:txBody>
      <dsp:txXfrm>
        <a:off x="1621916" y="64043"/>
        <a:ext cx="2904363" cy="1280869"/>
      </dsp:txXfrm>
    </dsp:sp>
    <dsp:sp modelId="{D9D0877C-FD14-462E-A2A5-98A17ED727DF}">
      <dsp:nvSpPr>
        <dsp:cNvPr id="0" name=""/>
        <dsp:cNvSpPr/>
      </dsp:nvSpPr>
      <dsp:spPr>
        <a:xfrm>
          <a:off x="4639437" y="64043"/>
          <a:ext cx="2904363" cy="12808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принудительные союзы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спонтанные, 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сотрудничество для решения общей  проблемы 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временные товарищества, образовавшиеся случайно.</a:t>
          </a:r>
        </a:p>
      </dsp:txBody>
      <dsp:txXfrm>
        <a:off x="4639437" y="64043"/>
        <a:ext cx="2904363" cy="1280869"/>
      </dsp:txXfrm>
    </dsp:sp>
    <dsp:sp modelId="{773A370A-342A-47D3-9545-62608AE69FAF}">
      <dsp:nvSpPr>
        <dsp:cNvPr id="0" name=""/>
        <dsp:cNvSpPr/>
      </dsp:nvSpPr>
      <dsp:spPr>
        <a:xfrm>
          <a:off x="1508759" y="1344913"/>
          <a:ext cx="603504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A934154-1AA8-413B-B09C-20195FD1E42B}">
      <dsp:nvSpPr>
        <dsp:cNvPr id="0" name=""/>
        <dsp:cNvSpPr/>
      </dsp:nvSpPr>
      <dsp:spPr>
        <a:xfrm>
          <a:off x="0" y="1410334"/>
          <a:ext cx="754380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1621428-01AD-4B13-81FA-96FB64DDFCA1}">
      <dsp:nvSpPr>
        <dsp:cNvPr id="0" name=""/>
        <dsp:cNvSpPr/>
      </dsp:nvSpPr>
      <dsp:spPr>
        <a:xfrm>
          <a:off x="0" y="1410334"/>
          <a:ext cx="1508760" cy="14103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6500" kern="1200" dirty="0"/>
            <a:t>4</a:t>
          </a:r>
        </a:p>
      </dsp:txBody>
      <dsp:txXfrm>
        <a:off x="0" y="1410334"/>
        <a:ext cx="1508760" cy="1410334"/>
      </dsp:txXfrm>
    </dsp:sp>
    <dsp:sp modelId="{6FC8EA9A-DA63-4A4D-9191-E38060A2C849}">
      <dsp:nvSpPr>
        <dsp:cNvPr id="0" name=""/>
        <dsp:cNvSpPr/>
      </dsp:nvSpPr>
      <dsp:spPr>
        <a:xfrm>
          <a:off x="1621917" y="1474377"/>
          <a:ext cx="3977670" cy="12808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Создание союзов должно предваряться взаимовыгодным </a:t>
          </a:r>
          <a:r>
            <a:rPr lang="en-US" sz="1600" kern="1200" dirty="0"/>
            <a:t>win-win </a:t>
          </a:r>
          <a:r>
            <a:rPr lang="ru-RU" sz="1600" kern="1200" dirty="0"/>
            <a:t> диалогом всех потенциальных  партнеров.</a:t>
          </a:r>
        </a:p>
      </dsp:txBody>
      <dsp:txXfrm>
        <a:off x="1621917" y="1474377"/>
        <a:ext cx="3977670" cy="1280869"/>
      </dsp:txXfrm>
    </dsp:sp>
    <dsp:sp modelId="{600885A3-7B42-440E-94BA-DC998F4051B1}">
      <dsp:nvSpPr>
        <dsp:cNvPr id="0" name=""/>
        <dsp:cNvSpPr/>
      </dsp:nvSpPr>
      <dsp:spPr>
        <a:xfrm>
          <a:off x="1508760" y="2755247"/>
          <a:ext cx="603504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6" name="Shape 5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91595724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154305" latinLnBrk="0">
      <a:lnSpc>
        <a:spcPct val="117999"/>
      </a:lnSpc>
      <a:defRPr sz="743">
        <a:latin typeface="Helvetica Neue"/>
        <a:ea typeface="Helvetica Neue"/>
        <a:cs typeface="Helvetica Neue"/>
        <a:sym typeface="Helvetica Neue"/>
      </a:defRPr>
    </a:lvl1pPr>
    <a:lvl2pPr indent="77153" defTabSz="154305" latinLnBrk="0">
      <a:lnSpc>
        <a:spcPct val="117999"/>
      </a:lnSpc>
      <a:defRPr sz="743">
        <a:latin typeface="Helvetica Neue"/>
        <a:ea typeface="Helvetica Neue"/>
        <a:cs typeface="Helvetica Neue"/>
        <a:sym typeface="Helvetica Neue"/>
      </a:defRPr>
    </a:lvl2pPr>
    <a:lvl3pPr indent="154305" defTabSz="154305" latinLnBrk="0">
      <a:lnSpc>
        <a:spcPct val="117999"/>
      </a:lnSpc>
      <a:defRPr sz="743">
        <a:latin typeface="Helvetica Neue"/>
        <a:ea typeface="Helvetica Neue"/>
        <a:cs typeface="Helvetica Neue"/>
        <a:sym typeface="Helvetica Neue"/>
      </a:defRPr>
    </a:lvl3pPr>
    <a:lvl4pPr indent="231458" defTabSz="154305" latinLnBrk="0">
      <a:lnSpc>
        <a:spcPct val="117999"/>
      </a:lnSpc>
      <a:defRPr sz="743">
        <a:latin typeface="Helvetica Neue"/>
        <a:ea typeface="Helvetica Neue"/>
        <a:cs typeface="Helvetica Neue"/>
        <a:sym typeface="Helvetica Neue"/>
      </a:defRPr>
    </a:lvl4pPr>
    <a:lvl5pPr indent="308610" defTabSz="154305" latinLnBrk="0">
      <a:lnSpc>
        <a:spcPct val="117999"/>
      </a:lnSpc>
      <a:defRPr sz="743">
        <a:latin typeface="Helvetica Neue"/>
        <a:ea typeface="Helvetica Neue"/>
        <a:cs typeface="Helvetica Neue"/>
        <a:sym typeface="Helvetica Neue"/>
      </a:defRPr>
    </a:lvl5pPr>
    <a:lvl6pPr indent="385763" defTabSz="154305" latinLnBrk="0">
      <a:lnSpc>
        <a:spcPct val="117999"/>
      </a:lnSpc>
      <a:defRPr sz="743">
        <a:latin typeface="Helvetica Neue"/>
        <a:ea typeface="Helvetica Neue"/>
        <a:cs typeface="Helvetica Neue"/>
        <a:sym typeface="Helvetica Neue"/>
      </a:defRPr>
    </a:lvl6pPr>
    <a:lvl7pPr indent="462915" defTabSz="154305" latinLnBrk="0">
      <a:lnSpc>
        <a:spcPct val="117999"/>
      </a:lnSpc>
      <a:defRPr sz="743">
        <a:latin typeface="Helvetica Neue"/>
        <a:ea typeface="Helvetica Neue"/>
        <a:cs typeface="Helvetica Neue"/>
        <a:sym typeface="Helvetica Neue"/>
      </a:defRPr>
    </a:lvl7pPr>
    <a:lvl8pPr indent="540068" defTabSz="154305" latinLnBrk="0">
      <a:lnSpc>
        <a:spcPct val="117999"/>
      </a:lnSpc>
      <a:defRPr sz="743">
        <a:latin typeface="Helvetica Neue"/>
        <a:ea typeface="Helvetica Neue"/>
        <a:cs typeface="Helvetica Neue"/>
        <a:sym typeface="Helvetica Neue"/>
      </a:defRPr>
    </a:lvl8pPr>
    <a:lvl9pPr indent="617220" defTabSz="154305" latinLnBrk="0">
      <a:lnSpc>
        <a:spcPct val="117999"/>
      </a:lnSpc>
      <a:defRPr sz="743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Google Shape;1050;p32:notes">
            <a:extLst>
              <a:ext uri="{FF2B5EF4-FFF2-40B4-BE49-F238E27FC236}">
                <a16:creationId xmlns:a16="http://schemas.microsoft.com/office/drawing/2014/main" id="{26DC5B01-2C69-4C34-98E2-92F0FB0DE4FB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0" indent="0" eaLnBrk="1" hangingPunct="1">
              <a:buSzPts val="1400"/>
            </a:pPr>
            <a:endParaRPr lang="ru-RU" altLang="ru-RU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7651" name="Google Shape;1051;p32:notes">
            <a:extLst>
              <a:ext uri="{FF2B5EF4-FFF2-40B4-BE49-F238E27FC236}">
                <a16:creationId xmlns:a16="http://schemas.microsoft.com/office/drawing/2014/main" id="{03777B03-33F0-4FB3-9B52-B4187482FAF1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</p:spPr>
      </p:sp>
    </p:spTree>
    <p:extLst>
      <p:ext uri="{BB962C8B-B14F-4D97-AF65-F5344CB8AC3E}">
        <p14:creationId xmlns:p14="http://schemas.microsoft.com/office/powerpoint/2010/main" val="17948381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png"/><Relationship Id="rId5" Type="http://schemas.openxmlformats.org/officeDocument/2006/relationships/image" Target="../media/image1.png"/><Relationship Id="rId4" Type="http://schemas.openxmlformats.org/officeDocument/2006/relationships/image" Target="../media/image11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png"/><Relationship Id="rId5" Type="http://schemas.openxmlformats.org/officeDocument/2006/relationships/image" Target="../media/image1.png"/><Relationship Id="rId4" Type="http://schemas.openxmlformats.org/officeDocument/2006/relationships/image" Target="../media/image11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17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0.png"/><Relationship Id="rId5" Type="http://schemas.openxmlformats.org/officeDocument/2006/relationships/image" Target="../media/image10.png"/><Relationship Id="rId4" Type="http://schemas.openxmlformats.org/officeDocument/2006/relationships/image" Target="../media/image19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4634" y="-629900"/>
            <a:ext cx="5474732" cy="6321695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Title Text"/>
          <p:cNvSpPr txBox="1">
            <a:spLocks noGrp="1"/>
          </p:cNvSpPr>
          <p:nvPr>
            <p:ph type="title"/>
          </p:nvPr>
        </p:nvSpPr>
        <p:spPr>
          <a:xfrm>
            <a:off x="2023264" y="1076327"/>
            <a:ext cx="5102239" cy="2869001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2400">
                <a:latin typeface="Museo Sans Cyrl 700" panose="02000000000000000000" pitchFamily="50" charset="-52"/>
                <a:ea typeface="Museo Sans Cyrl 700" panose="02000000000000000000" pitchFamily="50" charset="-52"/>
                <a:cs typeface="Museo Sans Cyrl 700" panose="02000000000000000000" pitchFamily="50" charset="-52"/>
                <a:sym typeface="Baron Neue"/>
              </a:defRPr>
            </a:lvl1pPr>
          </a:lstStyle>
          <a:p>
            <a:r>
              <a:rPr dirty="0"/>
              <a:t>Title Text</a:t>
            </a:r>
          </a:p>
        </p:txBody>
      </p:sp>
      <p:sp>
        <p:nvSpPr>
          <p:cNvPr id="13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2562330" y="4110536"/>
            <a:ext cx="3898760" cy="681038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None/>
              <a:defRPr sz="1200">
                <a:latin typeface="Museo Sans Cyrl 300"/>
                <a:ea typeface="Museo Sans Cyrl 300"/>
                <a:cs typeface="Museo Sans Cyrl 300"/>
                <a:sym typeface="Museo Sans Cyrl 300"/>
              </a:defRPr>
            </a:lvl1pPr>
            <a:lvl2pPr marL="0" indent="85724" algn="ctr">
              <a:lnSpc>
                <a:spcPct val="100000"/>
              </a:lnSpc>
              <a:spcBef>
                <a:spcPts val="0"/>
              </a:spcBef>
              <a:buSzTx/>
              <a:buNone/>
              <a:defRPr sz="1200">
                <a:latin typeface="Museo Sans Cyrl 300"/>
                <a:ea typeface="Museo Sans Cyrl 300"/>
                <a:cs typeface="Museo Sans Cyrl 300"/>
                <a:sym typeface="Museo Sans Cyrl 300"/>
              </a:defRPr>
            </a:lvl2pPr>
            <a:lvl3pPr marL="0" indent="171448" algn="ctr">
              <a:lnSpc>
                <a:spcPct val="100000"/>
              </a:lnSpc>
              <a:spcBef>
                <a:spcPts val="0"/>
              </a:spcBef>
              <a:buSzTx/>
              <a:buNone/>
              <a:defRPr sz="1200">
                <a:latin typeface="Museo Sans Cyrl 300"/>
                <a:ea typeface="Museo Sans Cyrl 300"/>
                <a:cs typeface="Museo Sans Cyrl 300"/>
                <a:sym typeface="Museo Sans Cyrl 300"/>
              </a:defRPr>
            </a:lvl3pPr>
            <a:lvl4pPr marL="0" indent="257172" algn="ctr">
              <a:lnSpc>
                <a:spcPct val="100000"/>
              </a:lnSpc>
              <a:spcBef>
                <a:spcPts val="0"/>
              </a:spcBef>
              <a:buSzTx/>
              <a:buNone/>
              <a:defRPr sz="1200">
                <a:latin typeface="Museo Sans Cyrl 300"/>
                <a:ea typeface="Museo Sans Cyrl 300"/>
                <a:cs typeface="Museo Sans Cyrl 300"/>
                <a:sym typeface="Museo Sans Cyrl 300"/>
              </a:defRPr>
            </a:lvl4pPr>
            <a:lvl5pPr marL="0" indent="342896" algn="ctr">
              <a:lnSpc>
                <a:spcPct val="100000"/>
              </a:lnSpc>
              <a:spcBef>
                <a:spcPts val="0"/>
              </a:spcBef>
              <a:buSzTx/>
              <a:buNone/>
              <a:defRPr sz="1200">
                <a:latin typeface="Museo Sans Cyrl 300"/>
                <a:ea typeface="Museo Sans Cyrl 300"/>
                <a:cs typeface="Museo Sans Cyrl 300"/>
                <a:sym typeface="Museo Sans Cyrl 300"/>
              </a:defRPr>
            </a:lvl5pPr>
          </a:lstStyle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pic>
        <p:nvPicPr>
          <p:cNvPr id="14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330" y="3839543"/>
            <a:ext cx="185596" cy="1009376"/>
          </a:xfrm>
          <a:prstGeom prst="rect">
            <a:avLst/>
          </a:prstGeom>
          <a:ln w="12700">
            <a:miter lim="400000"/>
          </a:ln>
        </p:spPr>
      </p:pic>
      <p:pic>
        <p:nvPicPr>
          <p:cNvPr id="15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764" y="2030472"/>
            <a:ext cx="1354653" cy="15635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6" name="Image" descr="Imag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38613" y="1070374"/>
            <a:ext cx="2411555" cy="3002793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48592" y="4905375"/>
            <a:ext cx="242054" cy="241092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rgbClr val="535353"/>
                </a:solidFill>
                <a:latin typeface="+mn-lt"/>
                <a:ea typeface="+mn-ea"/>
                <a:cs typeface="+mn-cs"/>
                <a:sym typeface="Gill Sans Light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05166620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 cop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41704194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 copy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41" name="Shape"/>
          <p:cNvSpPr/>
          <p:nvPr/>
        </p:nvSpPr>
        <p:spPr>
          <a:xfrm>
            <a:off x="100" y="-1080134"/>
            <a:ext cx="4579418" cy="62615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2"/>
                </a:lnTo>
                <a:lnTo>
                  <a:pt x="21600" y="12479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>
              <a:defRPr>
                <a:solidFill>
                  <a:srgbClr val="FFFFFF"/>
                </a:solidFill>
              </a:defRPr>
            </a:pPr>
            <a:endParaRPr sz="703">
              <a:solidFill>
                <a:srgbClr val="FFFFFF"/>
              </a:solidFill>
            </a:endParaRPr>
          </a:p>
        </p:txBody>
      </p:sp>
      <p:sp>
        <p:nvSpPr>
          <p:cNvPr id="42" name="Shape"/>
          <p:cNvSpPr/>
          <p:nvPr/>
        </p:nvSpPr>
        <p:spPr>
          <a:xfrm flipH="1">
            <a:off x="4566162" y="-1080134"/>
            <a:ext cx="4579418" cy="62615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2"/>
                </a:lnTo>
                <a:lnTo>
                  <a:pt x="21600" y="12479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D7D8D8"/>
              </a:gs>
              <a:gs pos="100000">
                <a:srgbClr val="A7939A"/>
              </a:gs>
            </a:gsLst>
            <a:lin ang="11600788"/>
          </a:gradFill>
          <a:ln w="12700">
            <a:miter lim="400000"/>
          </a:ln>
        </p:spPr>
        <p:txBody>
          <a:bodyPr lIns="19050" tIns="19050" rIns="19050" bIns="19050" anchor="ctr"/>
          <a:lstStyle/>
          <a:p>
            <a:pPr>
              <a:defRPr>
                <a:solidFill>
                  <a:srgbClr val="FFFFFF"/>
                </a:solidFill>
              </a:defRPr>
            </a:pPr>
            <a:endParaRPr sz="703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2654365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 copy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88515951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 copy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121" y="78680"/>
            <a:ext cx="3817197" cy="4407732"/>
          </a:xfrm>
          <a:prstGeom prst="rect">
            <a:avLst/>
          </a:prstGeom>
          <a:ln w="12700">
            <a:miter lim="400000"/>
          </a:ln>
        </p:spPr>
      </p:pic>
      <p:pic>
        <p:nvPicPr>
          <p:cNvPr id="81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2158" y="-1504182"/>
            <a:ext cx="4142744" cy="4783643"/>
          </a:xfrm>
          <a:prstGeom prst="rect">
            <a:avLst/>
          </a:prstGeom>
          <a:ln w="12700">
            <a:miter lim="400000"/>
          </a:ln>
        </p:spPr>
      </p:pic>
      <p:sp>
        <p:nvSpPr>
          <p:cNvPr id="8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83" name="Title Text"/>
          <p:cNvSpPr txBox="1">
            <a:spLocks noGrp="1"/>
          </p:cNvSpPr>
          <p:nvPr>
            <p:ph type="title"/>
          </p:nvPr>
        </p:nvSpPr>
        <p:spPr>
          <a:xfrm>
            <a:off x="3514468" y="4037438"/>
            <a:ext cx="5123726" cy="96971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400">
                <a:solidFill>
                  <a:srgbClr val="FFFFFF"/>
                </a:solidFill>
                <a:latin typeface="Museo Sans Cyrl 700" panose="02000000000000000000" pitchFamily="50" charset="-52"/>
                <a:ea typeface="Museo Sans Cyrl 700" panose="02000000000000000000" pitchFamily="50" charset="-52"/>
                <a:cs typeface="Museo Sans Cyrl 700" panose="02000000000000000000" pitchFamily="50" charset="-52"/>
                <a:sym typeface="Baron Neue"/>
              </a:defRPr>
            </a:lvl1pPr>
          </a:lstStyle>
          <a:p>
            <a:r>
              <a:rPr dirty="0"/>
              <a:t>Title Text</a:t>
            </a:r>
          </a:p>
        </p:txBody>
      </p:sp>
      <p:sp>
        <p:nvSpPr>
          <p:cNvPr id="8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663615" y="282719"/>
            <a:ext cx="3817197" cy="193250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Museo Sans Cyrl 300"/>
                <a:ea typeface="Museo Sans Cyrl 300"/>
                <a:cs typeface="Museo Sans Cyrl 300"/>
                <a:sym typeface="Museo Sans Cyrl 300"/>
              </a:defRPr>
            </a:lvl1pPr>
            <a:lvl2pPr>
              <a:defRPr>
                <a:latin typeface="Museo Sans Cyrl 300"/>
                <a:ea typeface="Museo Sans Cyrl 300"/>
                <a:cs typeface="Museo Sans Cyrl 300"/>
                <a:sym typeface="Museo Sans Cyrl 300"/>
              </a:defRPr>
            </a:lvl2pPr>
            <a:lvl3pPr>
              <a:defRPr>
                <a:latin typeface="Museo Sans Cyrl 300"/>
                <a:ea typeface="Museo Sans Cyrl 300"/>
                <a:cs typeface="Museo Sans Cyrl 300"/>
                <a:sym typeface="Museo Sans Cyrl 300"/>
              </a:defRPr>
            </a:lvl3pPr>
            <a:lvl4pPr>
              <a:defRPr>
                <a:latin typeface="Museo Sans Cyrl 300"/>
                <a:ea typeface="Museo Sans Cyrl 300"/>
                <a:cs typeface="Museo Sans Cyrl 300"/>
                <a:sym typeface="Museo Sans Cyrl 300"/>
              </a:defRPr>
            </a:lvl4pPr>
            <a:lvl5pPr>
              <a:defRPr>
                <a:latin typeface="Museo Sans Cyrl 300"/>
                <a:ea typeface="Museo Sans Cyrl 300"/>
                <a:cs typeface="Museo Sans Cyrl 300"/>
                <a:sym typeface="Museo Sans Cyrl 300"/>
              </a:defRPr>
            </a:lvl5pPr>
          </a:lstStyle>
          <a:p>
            <a:endParaRPr dirty="0"/>
          </a:p>
        </p:txBody>
      </p:sp>
      <p:sp>
        <p:nvSpPr>
          <p:cNvPr id="85" name="Body Level One…"/>
          <p:cNvSpPr txBox="1"/>
          <p:nvPr/>
        </p:nvSpPr>
        <p:spPr>
          <a:xfrm>
            <a:off x="864128" y="1203160"/>
            <a:ext cx="3470539" cy="23518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9050" tIns="19050" rIns="19050" bIns="19050" anchor="ctr">
            <a:normAutofit/>
          </a:bodyPr>
          <a:lstStyle>
            <a:lvl1pPr marL="500887" indent="-500887" algn="l" defTabSz="561340">
              <a:lnSpc>
                <a:spcPct val="120000"/>
              </a:lnSpc>
              <a:spcBef>
                <a:spcPts val="4400"/>
              </a:spcBef>
              <a:buSzPct val="82000"/>
              <a:buChar char="•"/>
              <a:defRPr sz="4352">
                <a:latin typeface="Museo Sans Cyrl 300"/>
                <a:ea typeface="Museo Sans Cyrl 300"/>
                <a:cs typeface="Museo Sans Cyrl 300"/>
                <a:sym typeface="Museo Sans Cyrl 300"/>
              </a:defRPr>
            </a:lvl1pPr>
            <a:lvl2pPr marL="1001775" indent="-500887" algn="l" defTabSz="561340">
              <a:lnSpc>
                <a:spcPct val="120000"/>
              </a:lnSpc>
              <a:spcBef>
                <a:spcPts val="4400"/>
              </a:spcBef>
              <a:buSzPct val="82000"/>
              <a:buChar char="•"/>
              <a:defRPr sz="4352">
                <a:latin typeface="Museo Sans Cyrl 300"/>
                <a:ea typeface="Museo Sans Cyrl 300"/>
                <a:cs typeface="Museo Sans Cyrl 300"/>
                <a:sym typeface="Museo Sans Cyrl 300"/>
              </a:defRPr>
            </a:lvl2pPr>
            <a:lvl3pPr marL="1502663" indent="-500887" algn="l" defTabSz="561340">
              <a:lnSpc>
                <a:spcPct val="120000"/>
              </a:lnSpc>
              <a:spcBef>
                <a:spcPts val="4400"/>
              </a:spcBef>
              <a:buSzPct val="82000"/>
              <a:buChar char="•"/>
              <a:defRPr sz="4352">
                <a:latin typeface="Museo Sans Cyrl 300"/>
                <a:ea typeface="Museo Sans Cyrl 300"/>
                <a:cs typeface="Museo Sans Cyrl 300"/>
                <a:sym typeface="Museo Sans Cyrl 300"/>
              </a:defRPr>
            </a:lvl3pPr>
            <a:lvl4pPr marL="2003551" indent="-500887" algn="l" defTabSz="561340">
              <a:lnSpc>
                <a:spcPct val="120000"/>
              </a:lnSpc>
              <a:spcBef>
                <a:spcPts val="4400"/>
              </a:spcBef>
              <a:buSzPct val="82000"/>
              <a:buChar char="•"/>
              <a:defRPr sz="4352">
                <a:latin typeface="Museo Sans Cyrl 300"/>
                <a:ea typeface="Museo Sans Cyrl 300"/>
                <a:cs typeface="Museo Sans Cyrl 300"/>
                <a:sym typeface="Museo Sans Cyrl 300"/>
              </a:defRPr>
            </a:lvl4pPr>
            <a:lvl5pPr marL="2504439" indent="-500887" algn="l" defTabSz="561340">
              <a:lnSpc>
                <a:spcPct val="120000"/>
              </a:lnSpc>
              <a:spcBef>
                <a:spcPts val="4400"/>
              </a:spcBef>
              <a:buSzPct val="82000"/>
              <a:buChar char="•"/>
              <a:defRPr sz="4352">
                <a:latin typeface="Museo Sans Cyrl 300"/>
                <a:ea typeface="Museo Sans Cyrl 300"/>
                <a:cs typeface="Museo Sans Cyrl 300"/>
                <a:sym typeface="Museo Sans Cyrl 300"/>
              </a:defRPr>
            </a:lvl5pPr>
          </a:lstStyle>
          <a:p>
            <a:pPr marL="0" indent="0">
              <a:buFontTx/>
              <a:buNone/>
            </a:pPr>
            <a:endParaRPr sz="1632" dirty="0"/>
          </a:p>
        </p:txBody>
      </p:sp>
      <p:grpSp>
        <p:nvGrpSpPr>
          <p:cNvPr id="88" name="Group"/>
          <p:cNvGrpSpPr/>
          <p:nvPr/>
        </p:nvGrpSpPr>
        <p:grpSpPr>
          <a:xfrm>
            <a:off x="-13097" y="3001567"/>
            <a:ext cx="2055836" cy="2581552"/>
            <a:chOff x="0" y="0"/>
            <a:chExt cx="5482227" cy="6884137"/>
          </a:xfrm>
        </p:grpSpPr>
        <p:pic>
          <p:nvPicPr>
            <p:cNvPr id="86" name="Image" descr="Image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2094508" cy="462371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87" name="Image" descr="Image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47225" y="3860637"/>
              <a:ext cx="4635003" cy="30235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89" name="Image" descr="Imag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83646" y="2473807"/>
            <a:ext cx="737824" cy="538472"/>
          </a:xfrm>
          <a:prstGeom prst="rect">
            <a:avLst/>
          </a:prstGeom>
          <a:ln w="12700">
            <a:miter lim="400000"/>
          </a:ln>
        </p:spPr>
      </p:pic>
      <p:pic>
        <p:nvPicPr>
          <p:cNvPr id="90" name="Image" descr="Imag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83646" y="3076171"/>
            <a:ext cx="737824" cy="53847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971410992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 copy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7926" y="60118"/>
            <a:ext cx="2358895" cy="5527037"/>
          </a:xfrm>
          <a:prstGeom prst="rect">
            <a:avLst/>
          </a:prstGeom>
          <a:ln w="12700">
            <a:miter lim="400000"/>
          </a:ln>
        </p:spPr>
      </p:pic>
      <p:pic>
        <p:nvPicPr>
          <p:cNvPr id="114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725" y="78680"/>
            <a:ext cx="2756979" cy="3183494"/>
          </a:xfrm>
          <a:prstGeom prst="rect">
            <a:avLst/>
          </a:prstGeom>
          <a:ln w="12700">
            <a:miter lim="400000"/>
          </a:ln>
        </p:spPr>
      </p:pic>
      <p:sp>
        <p:nvSpPr>
          <p:cNvPr id="11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1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3639616" y="789026"/>
            <a:ext cx="2075512" cy="38739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Museo Sans Cyrl 300"/>
                <a:ea typeface="Museo Sans Cyrl 300"/>
                <a:cs typeface="Museo Sans Cyrl 300"/>
                <a:sym typeface="Museo Sans Cyrl 300"/>
              </a:defRPr>
            </a:lvl1pPr>
            <a:lvl2pPr marL="276223" indent="0">
              <a:buNone/>
              <a:defRPr>
                <a:latin typeface="Museo Sans Cyrl 300"/>
                <a:ea typeface="Museo Sans Cyrl 300"/>
                <a:cs typeface="Museo Sans Cyrl 300"/>
                <a:sym typeface="Museo Sans Cyrl 300"/>
              </a:defRPr>
            </a:lvl2pPr>
            <a:lvl3pPr>
              <a:defRPr>
                <a:latin typeface="Museo Sans Cyrl 300"/>
                <a:ea typeface="Museo Sans Cyrl 300"/>
                <a:cs typeface="Museo Sans Cyrl 300"/>
                <a:sym typeface="Museo Sans Cyrl 300"/>
              </a:defRPr>
            </a:lvl3pPr>
            <a:lvl4pPr>
              <a:defRPr>
                <a:latin typeface="Museo Sans Cyrl 300"/>
                <a:ea typeface="Museo Sans Cyrl 300"/>
                <a:cs typeface="Museo Sans Cyrl 300"/>
                <a:sym typeface="Museo Sans Cyrl 300"/>
              </a:defRPr>
            </a:lvl4pPr>
            <a:lvl5pPr>
              <a:defRPr>
                <a:latin typeface="Museo Sans Cyrl 300"/>
                <a:ea typeface="Museo Sans Cyrl 300"/>
                <a:cs typeface="Museo Sans Cyrl 300"/>
                <a:sym typeface="Museo Sans Cyrl 300"/>
              </a:defRPr>
            </a:lvl5pPr>
          </a:lstStyle>
          <a:p>
            <a:endParaRPr dirty="0"/>
          </a:p>
        </p:txBody>
      </p:sp>
      <p:sp>
        <p:nvSpPr>
          <p:cNvPr id="117" name="Title Text"/>
          <p:cNvSpPr txBox="1">
            <a:spLocks noGrp="1"/>
          </p:cNvSpPr>
          <p:nvPr>
            <p:ph type="title"/>
          </p:nvPr>
        </p:nvSpPr>
        <p:spPr>
          <a:xfrm>
            <a:off x="479174" y="3420521"/>
            <a:ext cx="2752076" cy="1499517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400">
                <a:solidFill>
                  <a:srgbClr val="FFFFFF"/>
                </a:solidFill>
                <a:latin typeface="Museo Sans Cyrl 700" panose="02000000000000000000" pitchFamily="50" charset="-52"/>
                <a:ea typeface="Museo Sans Cyrl 700" panose="02000000000000000000" pitchFamily="50" charset="-52"/>
                <a:cs typeface="Museo Sans Cyrl 700" panose="02000000000000000000" pitchFamily="50" charset="-52"/>
                <a:sym typeface="Baron Neue"/>
              </a:defRPr>
            </a:lvl1pPr>
          </a:lstStyle>
          <a:p>
            <a:r>
              <a:rPr dirty="0"/>
              <a:t>Title Text</a:t>
            </a:r>
          </a:p>
        </p:txBody>
      </p:sp>
      <p:sp>
        <p:nvSpPr>
          <p:cNvPr id="118" name="Object"/>
          <p:cNvSpPr txBox="1">
            <a:spLocks noGrp="1"/>
          </p:cNvSpPr>
          <p:nvPr>
            <p:ph sz="quarter" idx="3"/>
          </p:nvPr>
        </p:nvSpPr>
        <p:spPr>
          <a:xfrm>
            <a:off x="476725" y="381803"/>
            <a:ext cx="2756979" cy="273628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None/>
              <a:defRPr sz="5200"/>
            </a:lvl1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SzTx/>
              <a:buNone/>
              <a:defRPr sz="5200"/>
            </a:pPr>
            <a:endParaRPr/>
          </a:p>
        </p:txBody>
      </p:sp>
      <p:pic>
        <p:nvPicPr>
          <p:cNvPr id="120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1044" y="60118"/>
            <a:ext cx="2358895" cy="5527037"/>
          </a:xfrm>
          <a:prstGeom prst="rect">
            <a:avLst/>
          </a:prstGeom>
          <a:ln w="12700">
            <a:miter lim="400000"/>
          </a:ln>
        </p:spPr>
      </p:pic>
      <p:sp>
        <p:nvSpPr>
          <p:cNvPr id="121" name="Body Level One…"/>
          <p:cNvSpPr txBox="1"/>
          <p:nvPr/>
        </p:nvSpPr>
        <p:spPr>
          <a:xfrm>
            <a:off x="6262734" y="789026"/>
            <a:ext cx="2075512" cy="38739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9050" tIns="19050" rIns="19050" bIns="19050" anchor="ctr">
            <a:normAutofit/>
          </a:bodyPr>
          <a:lstStyle>
            <a:lvl1pPr marL="522986" indent="-522986" algn="l" defTabSz="586104">
              <a:lnSpc>
                <a:spcPct val="120000"/>
              </a:lnSpc>
              <a:spcBef>
                <a:spcPts val="4600"/>
              </a:spcBef>
              <a:buSzPct val="82000"/>
              <a:buChar char="•"/>
              <a:defRPr sz="4544">
                <a:latin typeface="Museo Sans Cyrl 300"/>
                <a:ea typeface="Museo Sans Cyrl 300"/>
                <a:cs typeface="Museo Sans Cyrl 300"/>
                <a:sym typeface="Museo Sans Cyrl 300"/>
              </a:defRPr>
            </a:lvl1pPr>
            <a:lvl2pPr marL="1045972" indent="-522986" algn="l" defTabSz="586104">
              <a:lnSpc>
                <a:spcPct val="120000"/>
              </a:lnSpc>
              <a:spcBef>
                <a:spcPts val="4600"/>
              </a:spcBef>
              <a:buSzPct val="82000"/>
              <a:buChar char="•"/>
              <a:defRPr sz="4544">
                <a:latin typeface="Museo Sans Cyrl 300"/>
                <a:ea typeface="Museo Sans Cyrl 300"/>
                <a:cs typeface="Museo Sans Cyrl 300"/>
                <a:sym typeface="Museo Sans Cyrl 300"/>
              </a:defRPr>
            </a:lvl2pPr>
            <a:lvl3pPr marL="1568957" indent="-522986" algn="l" defTabSz="586104">
              <a:lnSpc>
                <a:spcPct val="120000"/>
              </a:lnSpc>
              <a:spcBef>
                <a:spcPts val="4600"/>
              </a:spcBef>
              <a:buSzPct val="82000"/>
              <a:buChar char="•"/>
              <a:defRPr sz="4544">
                <a:latin typeface="Museo Sans Cyrl 300"/>
                <a:ea typeface="Museo Sans Cyrl 300"/>
                <a:cs typeface="Museo Sans Cyrl 300"/>
                <a:sym typeface="Museo Sans Cyrl 300"/>
              </a:defRPr>
            </a:lvl3pPr>
            <a:lvl4pPr marL="2091944" indent="-522986" algn="l" defTabSz="586104">
              <a:lnSpc>
                <a:spcPct val="120000"/>
              </a:lnSpc>
              <a:spcBef>
                <a:spcPts val="4600"/>
              </a:spcBef>
              <a:buSzPct val="82000"/>
              <a:buChar char="•"/>
              <a:defRPr sz="4544">
                <a:latin typeface="Museo Sans Cyrl 300"/>
                <a:ea typeface="Museo Sans Cyrl 300"/>
                <a:cs typeface="Museo Sans Cyrl 300"/>
                <a:sym typeface="Museo Sans Cyrl 300"/>
              </a:defRPr>
            </a:lvl4pPr>
            <a:lvl5pPr marL="2614929" indent="-522986" algn="l" defTabSz="586104">
              <a:lnSpc>
                <a:spcPct val="120000"/>
              </a:lnSpc>
              <a:spcBef>
                <a:spcPts val="4600"/>
              </a:spcBef>
              <a:buSzPct val="82000"/>
              <a:buChar char="•"/>
              <a:defRPr sz="4544">
                <a:latin typeface="Museo Sans Cyrl 300"/>
                <a:ea typeface="Museo Sans Cyrl 300"/>
                <a:cs typeface="Museo Sans Cyrl 300"/>
                <a:sym typeface="Museo Sans Cyrl 300"/>
              </a:defRPr>
            </a:lvl5pPr>
          </a:lstStyle>
          <a:p>
            <a:pPr marL="0" indent="0">
              <a:buFontTx/>
              <a:buNone/>
            </a:pPr>
            <a:endParaRPr sz="1704" dirty="0"/>
          </a:p>
        </p:txBody>
      </p:sp>
    </p:spTree>
    <p:extLst>
      <p:ext uri="{BB962C8B-B14F-4D97-AF65-F5344CB8AC3E}">
        <p14:creationId xmlns:p14="http://schemas.microsoft.com/office/powerpoint/2010/main" val="2257460380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 copy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056" y="-81051"/>
            <a:ext cx="4594773" cy="5305602"/>
          </a:xfrm>
          <a:prstGeom prst="rect">
            <a:avLst/>
          </a:prstGeom>
          <a:ln w="12700">
            <a:miter lim="400000"/>
          </a:ln>
        </p:spPr>
      </p:pic>
      <p:sp>
        <p:nvSpPr>
          <p:cNvPr id="177" name="IMG_5469.JPG"/>
          <p:cNvSpPr>
            <a:spLocks noGrp="1"/>
          </p:cNvSpPr>
          <p:nvPr>
            <p:ph type="pic" idx="13"/>
          </p:nvPr>
        </p:nvSpPr>
        <p:spPr>
          <a:xfrm>
            <a:off x="433404" y="293466"/>
            <a:ext cx="4556570" cy="4556569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78" name="Title Text"/>
          <p:cNvSpPr txBox="1">
            <a:spLocks noGrp="1"/>
          </p:cNvSpPr>
          <p:nvPr>
            <p:ph type="title"/>
          </p:nvPr>
        </p:nvSpPr>
        <p:spPr>
          <a:xfrm>
            <a:off x="5271043" y="1250805"/>
            <a:ext cx="3592899" cy="2767467"/>
          </a:xfrm>
          <a:prstGeom prst="rect">
            <a:avLst/>
          </a:prstGeom>
        </p:spPr>
        <p:txBody>
          <a:bodyPr anchor="b"/>
          <a:lstStyle>
            <a:lvl1pPr algn="l">
              <a:defRPr>
                <a:solidFill>
                  <a:srgbClr val="FFFFFF"/>
                </a:solidFill>
                <a:latin typeface="Baron Neue"/>
                <a:ea typeface="Baron Neue"/>
                <a:cs typeface="Baron Neue"/>
                <a:sym typeface="Baron Neue"/>
              </a:defRPr>
            </a:lvl1pPr>
          </a:lstStyle>
          <a:p>
            <a:r>
              <a:t>Title Text</a:t>
            </a:r>
          </a:p>
        </p:txBody>
      </p:sp>
      <p:sp>
        <p:nvSpPr>
          <p:cNvPr id="17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596075" y="4696393"/>
            <a:ext cx="384721" cy="362343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21924551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 copy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Title Text"/>
          <p:cNvSpPr txBox="1">
            <a:spLocks noGrp="1"/>
          </p:cNvSpPr>
          <p:nvPr>
            <p:ph type="title"/>
          </p:nvPr>
        </p:nvSpPr>
        <p:spPr>
          <a:xfrm>
            <a:off x="252415" y="1714501"/>
            <a:ext cx="7345857" cy="170973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  <a:latin typeface="Baron Neue"/>
                <a:ea typeface="Baron Neue"/>
                <a:cs typeface="Baron Neue"/>
                <a:sym typeface="Baron Neue"/>
              </a:defRPr>
            </a:lvl1pPr>
          </a:lstStyle>
          <a:p>
            <a:r>
              <a:t>Title Text</a:t>
            </a:r>
          </a:p>
        </p:txBody>
      </p:sp>
      <p:pic>
        <p:nvPicPr>
          <p:cNvPr id="197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4945" y="3712951"/>
            <a:ext cx="741193" cy="15461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98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5319" y="3243311"/>
            <a:ext cx="151582" cy="175155"/>
          </a:xfrm>
          <a:prstGeom prst="rect">
            <a:avLst/>
          </a:prstGeom>
          <a:ln w="12700">
            <a:miter lim="400000"/>
          </a:ln>
        </p:spPr>
      </p:pic>
      <p:sp>
        <p:nvSpPr>
          <p:cNvPr id="19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48592" y="4905375"/>
            <a:ext cx="242054" cy="241092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rgbClr val="535353"/>
                </a:solidFill>
                <a:latin typeface="+mn-lt"/>
                <a:ea typeface="+mn-ea"/>
                <a:cs typeface="+mn-cs"/>
                <a:sym typeface="Gill Sans Light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85989226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Title Text"/>
          <p:cNvSpPr txBox="1">
            <a:spLocks noGrp="1"/>
          </p:cNvSpPr>
          <p:nvPr>
            <p:ph type="title"/>
          </p:nvPr>
        </p:nvSpPr>
        <p:spPr>
          <a:xfrm>
            <a:off x="240119" y="219402"/>
            <a:ext cx="4248414" cy="4704696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rgbClr val="FFFFFF"/>
                </a:solidFill>
                <a:latin typeface="Baron Neue"/>
                <a:ea typeface="Baron Neue"/>
                <a:cs typeface="Baron Neue"/>
                <a:sym typeface="Baron Neue"/>
              </a:defRPr>
            </a:lvl1pPr>
          </a:lstStyle>
          <a:p>
            <a:r>
              <a:t>Title Text</a:t>
            </a:r>
          </a:p>
        </p:txBody>
      </p:sp>
      <p:pic>
        <p:nvPicPr>
          <p:cNvPr id="217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8837" y="181434"/>
            <a:ext cx="4140139" cy="4780635"/>
          </a:xfrm>
          <a:prstGeom prst="rect">
            <a:avLst/>
          </a:prstGeom>
          <a:ln w="12700">
            <a:miter lim="400000"/>
          </a:ln>
        </p:spPr>
      </p:pic>
      <p:sp>
        <p:nvSpPr>
          <p:cNvPr id="21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48592" y="4905375"/>
            <a:ext cx="242054" cy="241092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rgbClr val="535353"/>
                </a:solidFill>
                <a:latin typeface="+mn-lt"/>
                <a:ea typeface="+mn-ea"/>
                <a:cs typeface="+mn-cs"/>
                <a:sym typeface="Gill Sans Light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56937551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5BAFC693-0460-C043-9B49-5894C17F5B4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 rot="16200000">
            <a:off x="6678577" y="2003199"/>
            <a:ext cx="1883691" cy="185596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788" b="0" i="0">
                <a:solidFill>
                  <a:srgbClr val="8B4F65"/>
                </a:solidFill>
                <a:latin typeface="Helvetica" pitchFamily="2" charset="0"/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7E916C6-CD95-7E45-99E6-30A1A911714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046216" y="2530676"/>
            <a:ext cx="3025973" cy="873323"/>
          </a:xfrm>
        </p:spPr>
        <p:txBody>
          <a:bodyPr anchor="t">
            <a:noAutofit/>
          </a:bodyPr>
          <a:lstStyle>
            <a:lvl1pPr marL="0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1pPr>
            <a:lvl2pPr marL="276223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2pPr>
            <a:lvl3pPr marL="552444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3pPr>
            <a:lvl4pPr marL="828667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4pPr>
            <a:lvl5pPr marL="1104889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D4A044B-D1D8-3149-8060-4F0F6E8576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37831" y="1534009"/>
            <a:ext cx="3034358" cy="773924"/>
          </a:xfrm>
        </p:spPr>
        <p:txBody>
          <a:bodyPr anchor="t">
            <a:normAutofit/>
          </a:bodyPr>
          <a:lstStyle>
            <a:lvl1pPr algn="l">
              <a:defRPr sz="1913" b="1" i="0" cap="none">
                <a:solidFill>
                  <a:srgbClr val="8B4F65"/>
                </a:solidFill>
                <a:latin typeface="Helvetica" pitchFamily="2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pl-PL" dirty="0"/>
          </a:p>
        </p:txBody>
      </p:sp>
      <p:pic>
        <p:nvPicPr>
          <p:cNvPr id="21" name="pasted-image.pdf">
            <a:extLst>
              <a:ext uri="{FF2B5EF4-FFF2-40B4-BE49-F238E27FC236}">
                <a16:creationId xmlns:a16="http://schemas.microsoft.com/office/drawing/2014/main" id="{C6CE3CE7-6A31-4803-B422-F0F9B51693F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34707" y="4281507"/>
            <a:ext cx="185596" cy="1009376"/>
          </a:xfrm>
          <a:prstGeom prst="rect">
            <a:avLst/>
          </a:prstGeom>
          <a:ln w="12700">
            <a:miter lim="400000"/>
          </a:ln>
        </p:spPr>
      </p:pic>
      <p:pic>
        <p:nvPicPr>
          <p:cNvPr id="22" name="pasted-image.pdf">
            <a:extLst>
              <a:ext uri="{FF2B5EF4-FFF2-40B4-BE49-F238E27FC236}">
                <a16:creationId xmlns:a16="http://schemas.microsoft.com/office/drawing/2014/main" id="{F13D33FD-AA2E-4782-86CA-A535C611E16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06578" y="1696409"/>
            <a:ext cx="737824" cy="538472"/>
          </a:xfrm>
          <a:prstGeom prst="rect">
            <a:avLst/>
          </a:prstGeom>
          <a:ln w="12700">
            <a:miter lim="400000"/>
          </a:ln>
        </p:spPr>
      </p:pic>
      <p:pic>
        <p:nvPicPr>
          <p:cNvPr id="23" name="pasted-image.pdf">
            <a:extLst>
              <a:ext uri="{FF2B5EF4-FFF2-40B4-BE49-F238E27FC236}">
                <a16:creationId xmlns:a16="http://schemas.microsoft.com/office/drawing/2014/main" id="{5D14BA42-CB35-4D88-80F7-BA77303B325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484620" y="1035578"/>
            <a:ext cx="271602" cy="2142542"/>
          </a:xfrm>
          <a:prstGeom prst="rect">
            <a:avLst/>
          </a:prstGeom>
          <a:ln w="12700">
            <a:miter lim="400000"/>
          </a:ln>
        </p:spPr>
      </p:pic>
      <p:pic>
        <p:nvPicPr>
          <p:cNvPr id="24" name="pasted-image.pdf">
            <a:extLst>
              <a:ext uri="{FF2B5EF4-FFF2-40B4-BE49-F238E27FC236}">
                <a16:creationId xmlns:a16="http://schemas.microsoft.com/office/drawing/2014/main" id="{AD0CC28E-6753-4EDE-A559-66637DB0C711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513463" y="153946"/>
            <a:ext cx="4117076" cy="4754003"/>
          </a:xfrm>
          <a:prstGeom prst="rect">
            <a:avLst/>
          </a:prstGeom>
          <a:ln w="12700">
            <a:miter lim="400000"/>
          </a:ln>
        </p:spPr>
      </p:pic>
      <p:pic>
        <p:nvPicPr>
          <p:cNvPr id="25" name="pasted-image.pdf">
            <a:extLst>
              <a:ext uri="{FF2B5EF4-FFF2-40B4-BE49-F238E27FC236}">
                <a16:creationId xmlns:a16="http://schemas.microsoft.com/office/drawing/2014/main" id="{10F09BAE-8947-4433-819C-4B9081A7447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98186" y="3839543"/>
            <a:ext cx="185596" cy="1009376"/>
          </a:xfrm>
          <a:prstGeom prst="rect">
            <a:avLst/>
          </a:prstGeom>
          <a:ln w="12700">
            <a:miter lim="400000"/>
          </a:ln>
        </p:spPr>
      </p:pic>
      <p:pic>
        <p:nvPicPr>
          <p:cNvPr id="27" name="pasted-image.pdf">
            <a:extLst>
              <a:ext uri="{FF2B5EF4-FFF2-40B4-BE49-F238E27FC236}">
                <a16:creationId xmlns:a16="http://schemas.microsoft.com/office/drawing/2014/main" id="{5982C7DA-E51C-48DC-BA94-E9276AA44B7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620619" y="2030472"/>
            <a:ext cx="1354654" cy="15635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8" name="pasted-image.pdf">
            <a:extLst>
              <a:ext uri="{FF2B5EF4-FFF2-40B4-BE49-F238E27FC236}">
                <a16:creationId xmlns:a16="http://schemas.microsoft.com/office/drawing/2014/main" id="{30A04B0D-A251-4AAF-A849-B5ADE51F87B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06578" y="1029945"/>
            <a:ext cx="737824" cy="538472"/>
          </a:xfrm>
          <a:prstGeom prst="rect">
            <a:avLst/>
          </a:prstGeom>
          <a:ln w="12700">
            <a:miter lim="400000"/>
          </a:ln>
        </p:spPr>
      </p:pic>
      <p:pic>
        <p:nvPicPr>
          <p:cNvPr id="29" name="pasted-image.pdf">
            <a:extLst>
              <a:ext uri="{FF2B5EF4-FFF2-40B4-BE49-F238E27FC236}">
                <a16:creationId xmlns:a16="http://schemas.microsoft.com/office/drawing/2014/main" id="{8DF95DBA-FFA3-405E-823B-012572DC01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6838613" y="1781630"/>
            <a:ext cx="2411555" cy="3002793"/>
          </a:xfrm>
          <a:prstGeom prst="rect">
            <a:avLst/>
          </a:prstGeom>
          <a:ln w="12700">
            <a:miter lim="400000"/>
          </a:ln>
        </p:spPr>
      </p:pic>
      <p:pic>
        <p:nvPicPr>
          <p:cNvPr id="30" name="pasted-image.pdf">
            <a:extLst>
              <a:ext uri="{FF2B5EF4-FFF2-40B4-BE49-F238E27FC236}">
                <a16:creationId xmlns:a16="http://schemas.microsoft.com/office/drawing/2014/main" id="{7B5E61F4-8A5E-45B6-928B-26E6EBEAF1A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06578" y="371677"/>
            <a:ext cx="737824" cy="538472"/>
          </a:xfrm>
          <a:prstGeom prst="rect">
            <a:avLst/>
          </a:prstGeom>
          <a:ln w="12700">
            <a:miter lim="400000"/>
          </a:ln>
        </p:spPr>
      </p:pic>
      <p:pic>
        <p:nvPicPr>
          <p:cNvPr id="31" name="pasted-image.pdf">
            <a:extLst>
              <a:ext uri="{FF2B5EF4-FFF2-40B4-BE49-F238E27FC236}">
                <a16:creationId xmlns:a16="http://schemas.microsoft.com/office/drawing/2014/main" id="{6C6715B8-208F-4930-A66A-46A423BFB9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527623" y="-200320"/>
            <a:ext cx="185596" cy="1009376"/>
          </a:xfrm>
          <a:prstGeom prst="rect">
            <a:avLst/>
          </a:prstGeom>
          <a:ln w="12700">
            <a:miter lim="400000"/>
          </a:ln>
        </p:spPr>
      </p:pic>
      <p:pic>
        <p:nvPicPr>
          <p:cNvPr id="32" name="pasted-image.pdf">
            <a:extLst>
              <a:ext uri="{FF2B5EF4-FFF2-40B4-BE49-F238E27FC236}">
                <a16:creationId xmlns:a16="http://schemas.microsoft.com/office/drawing/2014/main" id="{DE4A4B28-76E1-4787-A3E3-0C6B9562E45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057790" y="1920971"/>
            <a:ext cx="737824" cy="53847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390724839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asted-image.pdf">
            <a:extLst>
              <a:ext uri="{FF2B5EF4-FFF2-40B4-BE49-F238E27FC236}">
                <a16:creationId xmlns:a16="http://schemas.microsoft.com/office/drawing/2014/main" id="{F25DDBD6-BD70-9D4D-8A2A-8DCA2F517D3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34707" y="4281507"/>
            <a:ext cx="185596" cy="1009376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pasted-image.pdf">
            <a:extLst>
              <a:ext uri="{FF2B5EF4-FFF2-40B4-BE49-F238E27FC236}">
                <a16:creationId xmlns:a16="http://schemas.microsoft.com/office/drawing/2014/main" id="{E0154349-7E5E-A142-A61D-ABB84C5F7A3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06578" y="1696409"/>
            <a:ext cx="737824" cy="538472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pasted-image.pdf">
            <a:extLst>
              <a:ext uri="{FF2B5EF4-FFF2-40B4-BE49-F238E27FC236}">
                <a16:creationId xmlns:a16="http://schemas.microsoft.com/office/drawing/2014/main" id="{9F3536E2-449B-2048-B869-63B52DA6563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484620" y="1035578"/>
            <a:ext cx="271602" cy="2142542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pasted-image.pdf">
            <a:extLst>
              <a:ext uri="{FF2B5EF4-FFF2-40B4-BE49-F238E27FC236}">
                <a16:creationId xmlns:a16="http://schemas.microsoft.com/office/drawing/2014/main" id="{46B32A62-3821-4546-9484-70983430390B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513463" y="153946"/>
            <a:ext cx="4117076" cy="4754003"/>
          </a:xfrm>
          <a:prstGeom prst="rect">
            <a:avLst/>
          </a:prstGeom>
          <a:ln w="12700">
            <a:miter lim="400000"/>
          </a:ln>
        </p:spPr>
      </p:pic>
      <p:pic>
        <p:nvPicPr>
          <p:cNvPr id="14" name="pasted-image.pdf">
            <a:extLst>
              <a:ext uri="{FF2B5EF4-FFF2-40B4-BE49-F238E27FC236}">
                <a16:creationId xmlns:a16="http://schemas.microsoft.com/office/drawing/2014/main" id="{FB6EE941-9CBF-274B-B9D9-AD9C6127AEE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98186" y="3839543"/>
            <a:ext cx="185596" cy="1009376"/>
          </a:xfrm>
          <a:prstGeom prst="rect">
            <a:avLst/>
          </a:prstGeom>
          <a:ln w="12700">
            <a:miter lim="400000"/>
          </a:ln>
        </p:spPr>
      </p:pic>
      <p:pic>
        <p:nvPicPr>
          <p:cNvPr id="15" name="pasted-image.pdf">
            <a:extLst>
              <a:ext uri="{FF2B5EF4-FFF2-40B4-BE49-F238E27FC236}">
                <a16:creationId xmlns:a16="http://schemas.microsoft.com/office/drawing/2014/main" id="{A9AAA9C6-8EB8-8B45-BA02-3E8A4335D9B8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620619" y="2030472"/>
            <a:ext cx="1354654" cy="15635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6" name="pasted-image.pdf">
            <a:extLst>
              <a:ext uri="{FF2B5EF4-FFF2-40B4-BE49-F238E27FC236}">
                <a16:creationId xmlns:a16="http://schemas.microsoft.com/office/drawing/2014/main" id="{CD0D8E1B-D05E-1A48-B351-7C048611A11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06578" y="1029945"/>
            <a:ext cx="737824" cy="538472"/>
          </a:xfrm>
          <a:prstGeom prst="rect">
            <a:avLst/>
          </a:prstGeom>
          <a:ln w="12700">
            <a:miter lim="400000"/>
          </a:ln>
        </p:spPr>
      </p:pic>
      <p:pic>
        <p:nvPicPr>
          <p:cNvPr id="17" name="pasted-image.pdf">
            <a:extLst>
              <a:ext uri="{FF2B5EF4-FFF2-40B4-BE49-F238E27FC236}">
                <a16:creationId xmlns:a16="http://schemas.microsoft.com/office/drawing/2014/main" id="{2B16573B-1724-2846-9A14-7E979D574E7E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6838613" y="1781630"/>
            <a:ext cx="2411555" cy="3002793"/>
          </a:xfrm>
          <a:prstGeom prst="rect">
            <a:avLst/>
          </a:prstGeom>
          <a:ln w="12700">
            <a:miter lim="400000"/>
          </a:ln>
        </p:spPr>
      </p:pic>
      <p:pic>
        <p:nvPicPr>
          <p:cNvPr id="18" name="pasted-image.pdf">
            <a:extLst>
              <a:ext uri="{FF2B5EF4-FFF2-40B4-BE49-F238E27FC236}">
                <a16:creationId xmlns:a16="http://schemas.microsoft.com/office/drawing/2014/main" id="{556FB0BC-6896-014E-8ACC-1B6009832CD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06578" y="371677"/>
            <a:ext cx="737824" cy="538472"/>
          </a:xfrm>
          <a:prstGeom prst="rect">
            <a:avLst/>
          </a:prstGeom>
          <a:ln w="12700">
            <a:miter lim="400000"/>
          </a:ln>
        </p:spPr>
      </p:pic>
      <p:pic>
        <p:nvPicPr>
          <p:cNvPr id="19" name="pasted-image.pdf">
            <a:extLst>
              <a:ext uri="{FF2B5EF4-FFF2-40B4-BE49-F238E27FC236}">
                <a16:creationId xmlns:a16="http://schemas.microsoft.com/office/drawing/2014/main" id="{4B13B284-AAF6-EB4A-9F04-8672131D018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527623" y="-200320"/>
            <a:ext cx="185596" cy="1009376"/>
          </a:xfrm>
          <a:prstGeom prst="rect">
            <a:avLst/>
          </a:prstGeom>
          <a:ln w="12700">
            <a:miter lim="400000"/>
          </a:ln>
        </p:spPr>
      </p:pic>
      <p:pic>
        <p:nvPicPr>
          <p:cNvPr id="20" name="pasted-image.pdf">
            <a:extLst>
              <a:ext uri="{FF2B5EF4-FFF2-40B4-BE49-F238E27FC236}">
                <a16:creationId xmlns:a16="http://schemas.microsoft.com/office/drawing/2014/main" id="{D15455A3-95DE-9547-82E2-52563AF0FCB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057790" y="1920971"/>
            <a:ext cx="737824" cy="538472"/>
          </a:xfrm>
          <a:prstGeom prst="rect">
            <a:avLst/>
          </a:prstGeom>
          <a:ln w="12700">
            <a:miter lim="400000"/>
          </a:ln>
        </p:spPr>
      </p:pic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5BAFC693-0460-C043-9B49-5894C17F5B4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 rot="16200000">
            <a:off x="6678577" y="2003199"/>
            <a:ext cx="1883691" cy="185596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788" b="0" i="0">
                <a:solidFill>
                  <a:srgbClr val="8B4F65"/>
                </a:solidFill>
                <a:latin typeface="Helvetica" pitchFamily="2" charset="0"/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7E916C6-CD95-7E45-99E6-30A1A911714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046216" y="2530676"/>
            <a:ext cx="3025973" cy="873323"/>
          </a:xfrm>
        </p:spPr>
        <p:txBody>
          <a:bodyPr anchor="t">
            <a:noAutofit/>
          </a:bodyPr>
          <a:lstStyle>
            <a:lvl1pPr marL="0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1pPr>
            <a:lvl2pPr marL="276223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2pPr>
            <a:lvl3pPr marL="552444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3pPr>
            <a:lvl4pPr marL="828667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4pPr>
            <a:lvl5pPr marL="1104889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D4A044B-D1D8-3149-8060-4F0F6E8576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37831" y="1534009"/>
            <a:ext cx="3034358" cy="773924"/>
          </a:xfrm>
        </p:spPr>
        <p:txBody>
          <a:bodyPr anchor="t">
            <a:normAutofit/>
          </a:bodyPr>
          <a:lstStyle>
            <a:lvl1pPr algn="l">
              <a:defRPr sz="1913" b="1" i="0" cap="none">
                <a:solidFill>
                  <a:srgbClr val="8B4F65"/>
                </a:solidFill>
                <a:latin typeface="Helvetica" pitchFamily="2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885342178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, subtitl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9">
            <a:extLst>
              <a:ext uri="{FF2B5EF4-FFF2-40B4-BE49-F238E27FC236}">
                <a16:creationId xmlns:a16="http://schemas.microsoft.com/office/drawing/2014/main" id="{C5CCA34F-7F2E-EC4F-8981-0454000DB91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93023" y="953098"/>
            <a:ext cx="4407175" cy="304847"/>
          </a:xfrm>
        </p:spPr>
        <p:txBody>
          <a:bodyPr anchor="t">
            <a:noAutofit/>
          </a:bodyPr>
          <a:lstStyle>
            <a:lvl1pPr marL="0" indent="0">
              <a:buFontTx/>
              <a:buNone/>
              <a:defRPr sz="1200" b="1">
                <a:solidFill>
                  <a:srgbClr val="E15A64"/>
                </a:solidFill>
                <a:latin typeface="Helvetica" pitchFamily="2" charset="0"/>
              </a:defRPr>
            </a:lvl1pPr>
            <a:lvl2pPr marL="276223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2pPr>
            <a:lvl3pPr marL="552444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3pPr>
            <a:lvl4pPr marL="828667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4pPr>
            <a:lvl5pPr marL="1104889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pic>
        <p:nvPicPr>
          <p:cNvPr id="25" name="pasted-image.pdf">
            <a:extLst>
              <a:ext uri="{FF2B5EF4-FFF2-40B4-BE49-F238E27FC236}">
                <a16:creationId xmlns:a16="http://schemas.microsoft.com/office/drawing/2014/main" id="{290B4C7E-D4EB-B340-A3BF-7FB7FC22564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73306" y="4265206"/>
            <a:ext cx="185596" cy="2216668"/>
          </a:xfrm>
          <a:prstGeom prst="rect">
            <a:avLst/>
          </a:prstGeom>
          <a:ln w="12700">
            <a:miter lim="400000"/>
          </a:ln>
        </p:spPr>
      </p:pic>
      <p:pic>
        <p:nvPicPr>
          <p:cNvPr id="27" name="pasted-image.pdf">
            <a:extLst>
              <a:ext uri="{FF2B5EF4-FFF2-40B4-BE49-F238E27FC236}">
                <a16:creationId xmlns:a16="http://schemas.microsoft.com/office/drawing/2014/main" id="{4FF40B03-6057-2841-9142-C953A71E24A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478563" y="3848444"/>
            <a:ext cx="186879" cy="215942"/>
          </a:xfrm>
          <a:prstGeom prst="rect">
            <a:avLst/>
          </a:prstGeom>
          <a:ln w="12700">
            <a:miter lim="400000"/>
          </a:ln>
        </p:spPr>
      </p:pic>
      <p:pic>
        <p:nvPicPr>
          <p:cNvPr id="28" name="pasted-image.pdf">
            <a:extLst>
              <a:ext uri="{FF2B5EF4-FFF2-40B4-BE49-F238E27FC236}">
                <a16:creationId xmlns:a16="http://schemas.microsoft.com/office/drawing/2014/main" id="{8A9152E8-6AC8-1541-8F4B-A7AE6D1CF7C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985742" y="3268612"/>
            <a:ext cx="185596" cy="2216668"/>
          </a:xfrm>
          <a:prstGeom prst="rect">
            <a:avLst/>
          </a:prstGeom>
          <a:ln w="12700">
            <a:miter lim="400000"/>
          </a:ln>
        </p:spPr>
      </p:pic>
      <p:pic>
        <p:nvPicPr>
          <p:cNvPr id="29" name="pasted-image.pdf">
            <a:extLst>
              <a:ext uri="{FF2B5EF4-FFF2-40B4-BE49-F238E27FC236}">
                <a16:creationId xmlns:a16="http://schemas.microsoft.com/office/drawing/2014/main" id="{4A73EAA2-F39C-784D-9599-4D5D2F976F3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990998" y="2770077"/>
            <a:ext cx="186879" cy="215942"/>
          </a:xfrm>
          <a:prstGeom prst="rect">
            <a:avLst/>
          </a:prstGeom>
          <a:ln w="12700">
            <a:miter lim="400000"/>
          </a:ln>
        </p:spPr>
      </p:pic>
      <p:pic>
        <p:nvPicPr>
          <p:cNvPr id="30" name="pasted-image.pdf">
            <a:extLst>
              <a:ext uri="{FF2B5EF4-FFF2-40B4-BE49-F238E27FC236}">
                <a16:creationId xmlns:a16="http://schemas.microsoft.com/office/drawing/2014/main" id="{BBB1DEE5-36C6-9946-8CE2-80C99C08FD7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10422" y="3346966"/>
            <a:ext cx="185596" cy="2216668"/>
          </a:xfrm>
          <a:prstGeom prst="rect">
            <a:avLst/>
          </a:prstGeom>
          <a:ln w="12700">
            <a:miter lim="400000"/>
          </a:ln>
        </p:spPr>
      </p:pic>
      <p:pic>
        <p:nvPicPr>
          <p:cNvPr id="31" name="pasted-image.pdf">
            <a:extLst>
              <a:ext uri="{FF2B5EF4-FFF2-40B4-BE49-F238E27FC236}">
                <a16:creationId xmlns:a16="http://schemas.microsoft.com/office/drawing/2014/main" id="{2E241A4D-0D44-1B4C-B169-74E14608B28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09783" y="2828264"/>
            <a:ext cx="186879" cy="215942"/>
          </a:xfrm>
          <a:prstGeom prst="rect">
            <a:avLst/>
          </a:prstGeom>
          <a:ln w="12700">
            <a:miter lim="400000"/>
          </a:ln>
        </p:spPr>
      </p:pic>
      <p:pic>
        <p:nvPicPr>
          <p:cNvPr id="32" name="pasted-image.pdf">
            <a:extLst>
              <a:ext uri="{FF2B5EF4-FFF2-40B4-BE49-F238E27FC236}">
                <a16:creationId xmlns:a16="http://schemas.microsoft.com/office/drawing/2014/main" id="{3C4F9BDC-4E72-284A-9443-967FB57CB65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890747" y="4770769"/>
            <a:ext cx="185596" cy="1009376"/>
          </a:xfrm>
          <a:prstGeom prst="rect">
            <a:avLst/>
          </a:prstGeom>
          <a:ln w="12700">
            <a:miter lim="400000"/>
          </a:ln>
        </p:spPr>
      </p:pic>
      <p:pic>
        <p:nvPicPr>
          <p:cNvPr id="33" name="pasted-image.pdf">
            <a:extLst>
              <a:ext uri="{FF2B5EF4-FFF2-40B4-BE49-F238E27FC236}">
                <a16:creationId xmlns:a16="http://schemas.microsoft.com/office/drawing/2014/main" id="{61071C5C-B927-7D42-A9D1-E2382C0DA85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890107" y="4402953"/>
            <a:ext cx="186879" cy="215942"/>
          </a:xfrm>
          <a:prstGeom prst="rect">
            <a:avLst/>
          </a:prstGeom>
          <a:ln w="12700">
            <a:miter lim="400000"/>
          </a:ln>
        </p:spPr>
      </p:pic>
      <p:sp>
        <p:nvSpPr>
          <p:cNvPr id="35" name="Hexagon 34">
            <a:extLst>
              <a:ext uri="{FF2B5EF4-FFF2-40B4-BE49-F238E27FC236}">
                <a16:creationId xmlns:a16="http://schemas.microsoft.com/office/drawing/2014/main" id="{E4E261DB-9676-0F4E-AEA5-2362EF7DCFF5}"/>
              </a:ext>
            </a:extLst>
          </p:cNvPr>
          <p:cNvSpPr/>
          <p:nvPr userDrawn="1"/>
        </p:nvSpPr>
        <p:spPr>
          <a:xfrm rot="5400000">
            <a:off x="2974957" y="2371875"/>
            <a:ext cx="3182294" cy="399752"/>
          </a:xfrm>
          <a:prstGeom prst="hexagon">
            <a:avLst/>
          </a:prstGeom>
          <a:noFill/>
          <a:ln w="25400" cap="flat">
            <a:solidFill>
              <a:srgbClr val="8B4F65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spAutoFit/>
          </a:bodyPr>
          <a:lstStyle/>
          <a:p>
            <a:pPr marL="0" marR="0" indent="0" algn="ctr" defTabSz="30956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75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Gill Sans Light"/>
            </a:endParaRPr>
          </a:p>
        </p:txBody>
      </p:sp>
      <p:sp>
        <p:nvSpPr>
          <p:cNvPr id="36" name="Text Placeholder 9">
            <a:extLst>
              <a:ext uri="{FF2B5EF4-FFF2-40B4-BE49-F238E27FC236}">
                <a16:creationId xmlns:a16="http://schemas.microsoft.com/office/drawing/2014/main" id="{02800E74-18BD-BA4E-AFF4-BCD44CAFAE6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93023" y="2373323"/>
            <a:ext cx="1397471" cy="304847"/>
          </a:xfrm>
        </p:spPr>
        <p:txBody>
          <a:bodyPr anchor="t">
            <a:noAutofit/>
          </a:bodyPr>
          <a:lstStyle>
            <a:lvl1pPr marL="0" indent="0">
              <a:buFontTx/>
              <a:buNone/>
              <a:defRPr sz="1200" b="1">
                <a:solidFill>
                  <a:srgbClr val="E15A64"/>
                </a:solidFill>
                <a:latin typeface="Helvetica" pitchFamily="2" charset="0"/>
              </a:defRPr>
            </a:lvl1pPr>
            <a:lvl2pPr marL="276223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2pPr>
            <a:lvl3pPr marL="552444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3pPr>
            <a:lvl4pPr marL="828667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4pPr>
            <a:lvl5pPr marL="1104889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7" name="Text Placeholder 9">
            <a:extLst>
              <a:ext uri="{FF2B5EF4-FFF2-40B4-BE49-F238E27FC236}">
                <a16:creationId xmlns:a16="http://schemas.microsoft.com/office/drawing/2014/main" id="{E19AAD04-FC68-4C44-950C-CDDB5484041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847536" y="3954008"/>
            <a:ext cx="1397471" cy="304847"/>
          </a:xfrm>
        </p:spPr>
        <p:txBody>
          <a:bodyPr anchor="t">
            <a:noAutofit/>
          </a:bodyPr>
          <a:lstStyle>
            <a:lvl1pPr marL="0" indent="0">
              <a:buFontTx/>
              <a:buNone/>
              <a:defRPr sz="1200" b="1">
                <a:solidFill>
                  <a:srgbClr val="E15A64"/>
                </a:solidFill>
                <a:latin typeface="Helvetica" pitchFamily="2" charset="0"/>
              </a:defRPr>
            </a:lvl1pPr>
            <a:lvl2pPr marL="276223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2pPr>
            <a:lvl3pPr marL="552444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3pPr>
            <a:lvl4pPr marL="828667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4pPr>
            <a:lvl5pPr marL="1104889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8" name="Text Placeholder 9">
            <a:extLst>
              <a:ext uri="{FF2B5EF4-FFF2-40B4-BE49-F238E27FC236}">
                <a16:creationId xmlns:a16="http://schemas.microsoft.com/office/drawing/2014/main" id="{AFF9FAFF-A74F-2448-96F6-5B5D00AF65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947864" y="2339868"/>
            <a:ext cx="1397471" cy="304847"/>
          </a:xfrm>
        </p:spPr>
        <p:txBody>
          <a:bodyPr anchor="t">
            <a:noAutofit/>
          </a:bodyPr>
          <a:lstStyle>
            <a:lvl1pPr marL="0" indent="0">
              <a:buFontTx/>
              <a:buNone/>
              <a:defRPr sz="1200" b="1">
                <a:solidFill>
                  <a:srgbClr val="E15A64"/>
                </a:solidFill>
                <a:latin typeface="Helvetica" pitchFamily="2" charset="0"/>
              </a:defRPr>
            </a:lvl1pPr>
            <a:lvl2pPr marL="276223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2pPr>
            <a:lvl3pPr marL="552444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3pPr>
            <a:lvl4pPr marL="828667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4pPr>
            <a:lvl5pPr marL="1104889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1A23D4F-011E-A240-9479-581F6ADCAF9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462340" y="1697833"/>
            <a:ext cx="2233017" cy="1731169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200" b="1">
                <a:solidFill>
                  <a:srgbClr val="E15A64"/>
                </a:solidFill>
                <a:latin typeface="Helvetica" pitchFamily="2" charset="0"/>
              </a:defRPr>
            </a:lvl1pPr>
          </a:lstStyle>
          <a:p>
            <a:r>
              <a:rPr lang="ru-RU"/>
              <a:t>Вставка рисунка</a:t>
            </a:r>
            <a:endParaRPr lang="pl-PL" dirty="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3C0DA21F-7F2A-A44C-9BE9-8B26F59B3A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1944" y="427699"/>
            <a:ext cx="4481219" cy="414890"/>
          </a:xfrm>
        </p:spPr>
        <p:txBody>
          <a:bodyPr anchor="t">
            <a:normAutofit/>
          </a:bodyPr>
          <a:lstStyle>
            <a:lvl1pPr algn="l">
              <a:defRPr sz="1913" b="1" i="0" cap="none">
                <a:solidFill>
                  <a:srgbClr val="8B4F65"/>
                </a:solidFill>
                <a:latin typeface="Helvetica" pitchFamily="2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262571178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asted-image.pdf">
            <a:extLst>
              <a:ext uri="{FF2B5EF4-FFF2-40B4-BE49-F238E27FC236}">
                <a16:creationId xmlns:a16="http://schemas.microsoft.com/office/drawing/2014/main" id="{35AF3F2E-5F53-B649-8E3B-D011D8E4A5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9783" y="1250842"/>
            <a:ext cx="186879" cy="215942"/>
          </a:xfrm>
          <a:prstGeom prst="rect">
            <a:avLst/>
          </a:prstGeom>
          <a:ln w="12700">
            <a:miter lim="400000"/>
          </a:ln>
        </p:spPr>
      </p:pic>
      <p:sp>
        <p:nvSpPr>
          <p:cNvPr id="23" name="Text Placeholder 9">
            <a:extLst>
              <a:ext uri="{FF2B5EF4-FFF2-40B4-BE49-F238E27FC236}">
                <a16:creationId xmlns:a16="http://schemas.microsoft.com/office/drawing/2014/main" id="{4B33B64B-7D3D-9C43-98A5-9BAAE017B9D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72260" y="1243054"/>
            <a:ext cx="1397471" cy="304847"/>
          </a:xfrm>
        </p:spPr>
        <p:txBody>
          <a:bodyPr anchor="t">
            <a:noAutofit/>
          </a:bodyPr>
          <a:lstStyle>
            <a:lvl1pPr marL="0" indent="0">
              <a:buFontTx/>
              <a:buNone/>
              <a:defRPr sz="1200" b="1">
                <a:solidFill>
                  <a:srgbClr val="E15A64"/>
                </a:solidFill>
                <a:latin typeface="Helvetica" pitchFamily="2" charset="0"/>
              </a:defRPr>
            </a:lvl1pPr>
            <a:lvl2pPr marL="276223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2pPr>
            <a:lvl3pPr marL="552444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3pPr>
            <a:lvl4pPr marL="828667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4pPr>
            <a:lvl5pPr marL="1104889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pic>
        <p:nvPicPr>
          <p:cNvPr id="26" name="pasted-image.pdf">
            <a:extLst>
              <a:ext uri="{FF2B5EF4-FFF2-40B4-BE49-F238E27FC236}">
                <a16:creationId xmlns:a16="http://schemas.microsoft.com/office/drawing/2014/main" id="{DBD7EB01-22CF-1348-8EA3-475E1C04F7F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52261" y="1250842"/>
            <a:ext cx="186879" cy="215942"/>
          </a:xfrm>
          <a:prstGeom prst="rect">
            <a:avLst/>
          </a:prstGeom>
          <a:ln w="12700">
            <a:miter lim="400000"/>
          </a:ln>
        </p:spPr>
      </p:pic>
      <p:sp>
        <p:nvSpPr>
          <p:cNvPr id="34" name="Text Placeholder 9">
            <a:extLst>
              <a:ext uri="{FF2B5EF4-FFF2-40B4-BE49-F238E27FC236}">
                <a16:creationId xmlns:a16="http://schemas.microsoft.com/office/drawing/2014/main" id="{E6EE86D9-7271-7A45-8E62-93480AB1DE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514740" y="1243054"/>
            <a:ext cx="1397471" cy="304847"/>
          </a:xfrm>
        </p:spPr>
        <p:txBody>
          <a:bodyPr anchor="t">
            <a:noAutofit/>
          </a:bodyPr>
          <a:lstStyle>
            <a:lvl1pPr marL="0" indent="0">
              <a:buFontTx/>
              <a:buNone/>
              <a:defRPr sz="1200" b="1">
                <a:solidFill>
                  <a:srgbClr val="E15A64"/>
                </a:solidFill>
                <a:latin typeface="Helvetica" pitchFamily="2" charset="0"/>
              </a:defRPr>
            </a:lvl1pPr>
            <a:lvl2pPr marL="276223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2pPr>
            <a:lvl3pPr marL="552444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3pPr>
            <a:lvl4pPr marL="828667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4pPr>
            <a:lvl5pPr marL="1104889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pic>
        <p:nvPicPr>
          <p:cNvPr id="40" name="pasted-image.pdf">
            <a:extLst>
              <a:ext uri="{FF2B5EF4-FFF2-40B4-BE49-F238E27FC236}">
                <a16:creationId xmlns:a16="http://schemas.microsoft.com/office/drawing/2014/main" id="{CD84F76E-87C6-2D4D-8120-8FB3BE675E4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719829" y="1250842"/>
            <a:ext cx="186879" cy="215942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Text Placeholder 9">
            <a:extLst>
              <a:ext uri="{FF2B5EF4-FFF2-40B4-BE49-F238E27FC236}">
                <a16:creationId xmlns:a16="http://schemas.microsoft.com/office/drawing/2014/main" id="{FB6D8814-A825-9D46-AB96-3E581F2A319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082307" y="1243054"/>
            <a:ext cx="1397471" cy="304847"/>
          </a:xfrm>
        </p:spPr>
        <p:txBody>
          <a:bodyPr anchor="t">
            <a:noAutofit/>
          </a:bodyPr>
          <a:lstStyle>
            <a:lvl1pPr marL="0" indent="0">
              <a:buFontTx/>
              <a:buNone/>
              <a:defRPr sz="1200" b="1">
                <a:solidFill>
                  <a:srgbClr val="E15A64"/>
                </a:solidFill>
                <a:latin typeface="Helvetica" pitchFamily="2" charset="0"/>
              </a:defRPr>
            </a:lvl1pPr>
            <a:lvl2pPr marL="276223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2pPr>
            <a:lvl3pPr marL="552444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3pPr>
            <a:lvl4pPr marL="828667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4pPr>
            <a:lvl5pPr marL="1104889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AE641F4C-AB8A-2945-AB28-6B6B4E03DDF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1944" y="427699"/>
            <a:ext cx="4481219" cy="414890"/>
          </a:xfrm>
        </p:spPr>
        <p:txBody>
          <a:bodyPr anchor="t">
            <a:normAutofit/>
          </a:bodyPr>
          <a:lstStyle>
            <a:lvl1pPr algn="l">
              <a:defRPr sz="1913" b="1" i="0" cap="none">
                <a:solidFill>
                  <a:srgbClr val="8B4F65"/>
                </a:solidFill>
                <a:latin typeface="Helvetica" pitchFamily="2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pl-PL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779B93C0-3155-824D-BAD0-6AEA409F777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7150" y="1721041"/>
            <a:ext cx="1857506" cy="2859753"/>
          </a:xfrm>
        </p:spPr>
        <p:txBody>
          <a:bodyPr anchor="t">
            <a:noAutofit/>
          </a:bodyPr>
          <a:lstStyle>
            <a:lvl1pPr marL="128587" indent="-128587">
              <a:buFont typeface="Arial" panose="020B0604020202020204" pitchFamily="34" charset="0"/>
              <a:buChar char="•"/>
              <a:defRPr sz="900" b="0" i="0">
                <a:solidFill>
                  <a:srgbClr val="000000"/>
                </a:solidFill>
                <a:latin typeface="Helvetica" pitchFamily="2" charset="0"/>
              </a:defRPr>
            </a:lvl1pPr>
            <a:lvl2pPr marL="276223" indent="0">
              <a:buNone/>
              <a:defRPr sz="788" b="0" i="0">
                <a:solidFill>
                  <a:srgbClr val="000000"/>
                </a:solidFill>
                <a:latin typeface="Helvetica" pitchFamily="2" charset="0"/>
              </a:defRPr>
            </a:lvl2pPr>
            <a:lvl3pPr marL="552444" indent="0">
              <a:buNone/>
              <a:defRPr sz="788" b="0" i="0">
                <a:solidFill>
                  <a:srgbClr val="000000"/>
                </a:solidFill>
                <a:latin typeface="Helvetica" pitchFamily="2" charset="0"/>
              </a:defRPr>
            </a:lvl3pPr>
            <a:lvl4pPr marL="828667" indent="0">
              <a:buNone/>
              <a:defRPr sz="788" b="0" i="0">
                <a:solidFill>
                  <a:srgbClr val="000000"/>
                </a:solidFill>
                <a:latin typeface="Helvetica" pitchFamily="2" charset="0"/>
              </a:defRPr>
            </a:lvl4pPr>
            <a:lvl5pPr marL="1104889" indent="0">
              <a:buNone/>
              <a:defRPr sz="788" b="0" i="0">
                <a:solidFill>
                  <a:srgbClr val="000000"/>
                </a:solidFill>
                <a:latin typeface="Helvetica" pitchFamily="2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4012A04C-0257-8A48-8889-4C553350AB1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341749" y="1721041"/>
            <a:ext cx="1857506" cy="2859753"/>
          </a:xfrm>
        </p:spPr>
        <p:txBody>
          <a:bodyPr anchor="t">
            <a:noAutofit/>
          </a:bodyPr>
          <a:lstStyle>
            <a:lvl1pPr marL="128587" indent="-128587">
              <a:buFont typeface="Arial" panose="020B0604020202020204" pitchFamily="34" charset="0"/>
              <a:buChar char="•"/>
              <a:defRPr sz="900" b="0" i="0">
                <a:solidFill>
                  <a:srgbClr val="000000"/>
                </a:solidFill>
                <a:latin typeface="Helvetica" pitchFamily="2" charset="0"/>
              </a:defRPr>
            </a:lvl1pPr>
            <a:lvl2pPr marL="276223" indent="0">
              <a:buNone/>
              <a:defRPr sz="788" b="0" i="0">
                <a:solidFill>
                  <a:srgbClr val="000000"/>
                </a:solidFill>
                <a:latin typeface="Helvetica" pitchFamily="2" charset="0"/>
              </a:defRPr>
            </a:lvl2pPr>
            <a:lvl3pPr marL="552444" indent="0">
              <a:buNone/>
              <a:defRPr sz="788" b="0" i="0">
                <a:solidFill>
                  <a:srgbClr val="000000"/>
                </a:solidFill>
                <a:latin typeface="Helvetica" pitchFamily="2" charset="0"/>
              </a:defRPr>
            </a:lvl3pPr>
            <a:lvl4pPr marL="828667" indent="0">
              <a:buNone/>
              <a:defRPr sz="788" b="0" i="0">
                <a:solidFill>
                  <a:srgbClr val="000000"/>
                </a:solidFill>
                <a:latin typeface="Helvetica" pitchFamily="2" charset="0"/>
              </a:defRPr>
            </a:lvl4pPr>
            <a:lvl5pPr marL="1104889" indent="0">
              <a:buNone/>
              <a:defRPr sz="788" b="0" i="0">
                <a:solidFill>
                  <a:srgbClr val="000000"/>
                </a:solidFill>
                <a:latin typeface="Helvetica" pitchFamily="2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4F58EFD5-39ED-9C42-B1C9-F42FBC1A434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891518" y="1721041"/>
            <a:ext cx="1857506" cy="2859753"/>
          </a:xfrm>
        </p:spPr>
        <p:txBody>
          <a:bodyPr anchor="t">
            <a:noAutofit/>
          </a:bodyPr>
          <a:lstStyle>
            <a:lvl1pPr marL="128587" indent="-128587">
              <a:buFont typeface="Arial" panose="020B0604020202020204" pitchFamily="34" charset="0"/>
              <a:buChar char="•"/>
              <a:defRPr sz="900" b="0" i="0">
                <a:solidFill>
                  <a:srgbClr val="000000"/>
                </a:solidFill>
                <a:latin typeface="Helvetica" pitchFamily="2" charset="0"/>
              </a:defRPr>
            </a:lvl1pPr>
            <a:lvl2pPr marL="276223" indent="0">
              <a:buNone/>
              <a:defRPr sz="788" b="0" i="0">
                <a:solidFill>
                  <a:srgbClr val="000000"/>
                </a:solidFill>
                <a:latin typeface="Helvetica" pitchFamily="2" charset="0"/>
              </a:defRPr>
            </a:lvl2pPr>
            <a:lvl3pPr marL="552444" indent="0">
              <a:buNone/>
              <a:defRPr sz="788" b="0" i="0">
                <a:solidFill>
                  <a:srgbClr val="000000"/>
                </a:solidFill>
                <a:latin typeface="Helvetica" pitchFamily="2" charset="0"/>
              </a:defRPr>
            </a:lvl3pPr>
            <a:lvl4pPr marL="828667" indent="0">
              <a:buNone/>
              <a:defRPr sz="788" b="0" i="0">
                <a:solidFill>
                  <a:srgbClr val="000000"/>
                </a:solidFill>
                <a:latin typeface="Helvetica" pitchFamily="2" charset="0"/>
              </a:defRPr>
            </a:lvl4pPr>
            <a:lvl5pPr marL="1104889" indent="0">
              <a:buNone/>
              <a:defRPr sz="788" b="0" i="0">
                <a:solidFill>
                  <a:srgbClr val="000000"/>
                </a:solidFill>
                <a:latin typeface="Helvetica" pitchFamily="2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055905928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, subtitle and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asted-image.pdf">
            <a:extLst>
              <a:ext uri="{FF2B5EF4-FFF2-40B4-BE49-F238E27FC236}">
                <a16:creationId xmlns:a16="http://schemas.microsoft.com/office/drawing/2014/main" id="{D37B0A89-6F02-B443-A46E-190E59E77A9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0587" y="4214483"/>
            <a:ext cx="185596" cy="1009376"/>
          </a:xfrm>
          <a:prstGeom prst="rect">
            <a:avLst/>
          </a:prstGeom>
          <a:ln w="12700">
            <a:miter lim="400000"/>
          </a:ln>
        </p:spPr>
      </p:pic>
      <p:pic>
        <p:nvPicPr>
          <p:cNvPr id="13" name="pasted-image.pdf">
            <a:extLst>
              <a:ext uri="{FF2B5EF4-FFF2-40B4-BE49-F238E27FC236}">
                <a16:creationId xmlns:a16="http://schemas.microsoft.com/office/drawing/2014/main" id="{76899D93-84DD-9E48-AB81-3CCC194886A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29947" y="3571385"/>
            <a:ext cx="186879" cy="215942"/>
          </a:xfrm>
          <a:prstGeom prst="rect">
            <a:avLst/>
          </a:prstGeom>
          <a:ln w="12700">
            <a:miter lim="400000"/>
          </a:ln>
        </p:spPr>
      </p:pic>
      <p:sp>
        <p:nvSpPr>
          <p:cNvPr id="14" name="Shape 115">
            <a:extLst>
              <a:ext uri="{FF2B5EF4-FFF2-40B4-BE49-F238E27FC236}">
                <a16:creationId xmlns:a16="http://schemas.microsoft.com/office/drawing/2014/main" id="{B95888CE-3C5F-1A4E-9193-9327DB390093}"/>
              </a:ext>
            </a:extLst>
          </p:cNvPr>
          <p:cNvSpPr/>
          <p:nvPr userDrawn="1"/>
        </p:nvSpPr>
        <p:spPr>
          <a:xfrm>
            <a:off x="629945" y="3825857"/>
            <a:ext cx="182742" cy="3500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19050" tIns="19050" rIns="19050" bIns="19050" anchor="t">
            <a:spAutoFit/>
          </a:bodyPr>
          <a:lstStyle/>
          <a:p>
            <a:pPr algn="l">
              <a:defRPr sz="3400">
                <a:solidFill>
                  <a:srgbClr val="000000"/>
                </a:solidFill>
                <a:latin typeface="Baron Neue"/>
                <a:ea typeface="Baron Neue"/>
                <a:cs typeface="Baron Neue"/>
                <a:sym typeface="Baron Neue"/>
              </a:defRPr>
            </a:pPr>
            <a:r>
              <a:rPr lang="ru-RU" sz="2025" b="1" dirty="0">
                <a:solidFill>
                  <a:srgbClr val="E15A64"/>
                </a:solidFill>
                <a:latin typeface="Helvetica Neue"/>
              </a:rPr>
              <a:t>1</a:t>
            </a:r>
          </a:p>
        </p:txBody>
      </p:sp>
      <p:pic>
        <p:nvPicPr>
          <p:cNvPr id="15" name="pasted-image.pdf">
            <a:extLst>
              <a:ext uri="{FF2B5EF4-FFF2-40B4-BE49-F238E27FC236}">
                <a16:creationId xmlns:a16="http://schemas.microsoft.com/office/drawing/2014/main" id="{8BB8C827-1825-6247-9530-E4849DBADD3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735589" y="4214483"/>
            <a:ext cx="185596" cy="1009376"/>
          </a:xfrm>
          <a:prstGeom prst="rect">
            <a:avLst/>
          </a:prstGeom>
          <a:ln w="12700">
            <a:miter lim="400000"/>
          </a:ln>
        </p:spPr>
      </p:pic>
      <p:pic>
        <p:nvPicPr>
          <p:cNvPr id="16" name="pasted-image.pdf">
            <a:extLst>
              <a:ext uri="{FF2B5EF4-FFF2-40B4-BE49-F238E27FC236}">
                <a16:creationId xmlns:a16="http://schemas.microsoft.com/office/drawing/2014/main" id="{61465B36-812C-164B-9387-9294496591D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739382" y="3571385"/>
            <a:ext cx="186879" cy="215942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15">
            <a:extLst>
              <a:ext uri="{FF2B5EF4-FFF2-40B4-BE49-F238E27FC236}">
                <a16:creationId xmlns:a16="http://schemas.microsoft.com/office/drawing/2014/main" id="{EA9667F7-003D-7747-8751-2144C01A818E}"/>
              </a:ext>
            </a:extLst>
          </p:cNvPr>
          <p:cNvSpPr/>
          <p:nvPr userDrawn="1"/>
        </p:nvSpPr>
        <p:spPr>
          <a:xfrm>
            <a:off x="2739380" y="3825857"/>
            <a:ext cx="182742" cy="3500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19050" tIns="19050" rIns="19050" bIns="19050" anchor="t">
            <a:spAutoFit/>
          </a:bodyPr>
          <a:lstStyle/>
          <a:p>
            <a:pPr>
              <a:defRPr sz="3400">
                <a:solidFill>
                  <a:srgbClr val="000000"/>
                </a:solidFill>
                <a:latin typeface="Baron Neue"/>
                <a:ea typeface="Baron Neue"/>
                <a:cs typeface="Baron Neue"/>
                <a:sym typeface="Baron Neue"/>
              </a:defRPr>
            </a:pPr>
            <a:r>
              <a:rPr lang="ru-RU" sz="2025" b="1" dirty="0">
                <a:solidFill>
                  <a:srgbClr val="E15A64"/>
                </a:solidFill>
                <a:latin typeface="Helvetica Neue"/>
              </a:rPr>
              <a:t>2</a:t>
            </a:r>
          </a:p>
        </p:txBody>
      </p:sp>
      <p:pic>
        <p:nvPicPr>
          <p:cNvPr id="18" name="pasted-image.pdf">
            <a:extLst>
              <a:ext uri="{FF2B5EF4-FFF2-40B4-BE49-F238E27FC236}">
                <a16:creationId xmlns:a16="http://schemas.microsoft.com/office/drawing/2014/main" id="{1739A25A-7038-C443-B629-C981E03C43F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848975" y="4214483"/>
            <a:ext cx="185596" cy="1009376"/>
          </a:xfrm>
          <a:prstGeom prst="rect">
            <a:avLst/>
          </a:prstGeom>
          <a:ln w="12700">
            <a:miter lim="400000"/>
          </a:ln>
        </p:spPr>
      </p:pic>
      <p:pic>
        <p:nvPicPr>
          <p:cNvPr id="19" name="pasted-image.pdf">
            <a:extLst>
              <a:ext uri="{FF2B5EF4-FFF2-40B4-BE49-F238E27FC236}">
                <a16:creationId xmlns:a16="http://schemas.microsoft.com/office/drawing/2014/main" id="{4452381D-4476-6147-932B-7F103A5D0E5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48335" y="3571385"/>
            <a:ext cx="186879" cy="215942"/>
          </a:xfrm>
          <a:prstGeom prst="rect">
            <a:avLst/>
          </a:prstGeom>
          <a:ln w="12700">
            <a:miter lim="400000"/>
          </a:ln>
        </p:spPr>
      </p:pic>
      <p:sp>
        <p:nvSpPr>
          <p:cNvPr id="21" name="Shape 115">
            <a:extLst>
              <a:ext uri="{FF2B5EF4-FFF2-40B4-BE49-F238E27FC236}">
                <a16:creationId xmlns:a16="http://schemas.microsoft.com/office/drawing/2014/main" id="{B192E09E-E668-D848-930F-C7A24F554590}"/>
              </a:ext>
            </a:extLst>
          </p:cNvPr>
          <p:cNvSpPr/>
          <p:nvPr userDrawn="1"/>
        </p:nvSpPr>
        <p:spPr>
          <a:xfrm>
            <a:off x="4848334" y="3825857"/>
            <a:ext cx="182742" cy="3500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19050" tIns="19050" rIns="19050" bIns="19050" anchor="t">
            <a:spAutoFit/>
          </a:bodyPr>
          <a:lstStyle/>
          <a:p>
            <a:pPr>
              <a:defRPr sz="3400">
                <a:solidFill>
                  <a:srgbClr val="000000"/>
                </a:solidFill>
                <a:latin typeface="Baron Neue"/>
                <a:ea typeface="Baron Neue"/>
                <a:cs typeface="Baron Neue"/>
                <a:sym typeface="Baron Neue"/>
              </a:defRPr>
            </a:pPr>
            <a:r>
              <a:rPr lang="ru-RU" sz="2025" b="1" dirty="0">
                <a:solidFill>
                  <a:srgbClr val="E15A64"/>
                </a:solidFill>
                <a:latin typeface="Helvetica Neue"/>
              </a:rPr>
              <a:t>3</a:t>
            </a:r>
          </a:p>
        </p:txBody>
      </p:sp>
      <p:pic>
        <p:nvPicPr>
          <p:cNvPr id="25" name="pasted-image.pdf">
            <a:extLst>
              <a:ext uri="{FF2B5EF4-FFF2-40B4-BE49-F238E27FC236}">
                <a16:creationId xmlns:a16="http://schemas.microsoft.com/office/drawing/2014/main" id="{D54F2937-25DE-8941-8E77-FA50107A0AD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993207" y="4214483"/>
            <a:ext cx="185596" cy="1009376"/>
          </a:xfrm>
          <a:prstGeom prst="rect">
            <a:avLst/>
          </a:prstGeom>
          <a:ln w="12700">
            <a:miter lim="400000"/>
          </a:ln>
        </p:spPr>
      </p:pic>
      <p:pic>
        <p:nvPicPr>
          <p:cNvPr id="27" name="pasted-image.pdf">
            <a:extLst>
              <a:ext uri="{FF2B5EF4-FFF2-40B4-BE49-F238E27FC236}">
                <a16:creationId xmlns:a16="http://schemas.microsoft.com/office/drawing/2014/main" id="{C69DE4F7-EA08-4845-B7E0-D7E9023A589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992567" y="3571385"/>
            <a:ext cx="186879" cy="215942"/>
          </a:xfrm>
          <a:prstGeom prst="rect">
            <a:avLst/>
          </a:prstGeom>
          <a:ln w="12700">
            <a:miter lim="400000"/>
          </a:ln>
        </p:spPr>
      </p:pic>
      <p:sp>
        <p:nvSpPr>
          <p:cNvPr id="28" name="Shape 115">
            <a:extLst>
              <a:ext uri="{FF2B5EF4-FFF2-40B4-BE49-F238E27FC236}">
                <a16:creationId xmlns:a16="http://schemas.microsoft.com/office/drawing/2014/main" id="{90DD026F-7EC0-5F46-BE67-72B595AD84EB}"/>
              </a:ext>
            </a:extLst>
          </p:cNvPr>
          <p:cNvSpPr/>
          <p:nvPr userDrawn="1"/>
        </p:nvSpPr>
        <p:spPr>
          <a:xfrm>
            <a:off x="6992566" y="3825857"/>
            <a:ext cx="182742" cy="3500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19050" tIns="19050" rIns="19050" bIns="19050" anchor="t">
            <a:spAutoFit/>
          </a:bodyPr>
          <a:lstStyle/>
          <a:p>
            <a:pPr>
              <a:defRPr sz="3400">
                <a:solidFill>
                  <a:srgbClr val="000000"/>
                </a:solidFill>
                <a:latin typeface="Baron Neue"/>
                <a:ea typeface="Baron Neue"/>
                <a:cs typeface="Baron Neue"/>
                <a:sym typeface="Baron Neue"/>
              </a:defRPr>
            </a:pPr>
            <a:r>
              <a:rPr lang="ru-RU" sz="2025" b="1" dirty="0">
                <a:solidFill>
                  <a:srgbClr val="E15A64"/>
                </a:solidFill>
                <a:latin typeface="Helvetica Neue"/>
              </a:rPr>
              <a:t>4</a:t>
            </a:r>
          </a:p>
        </p:txBody>
      </p:sp>
      <p:sp>
        <p:nvSpPr>
          <p:cNvPr id="33" name="Text Placeholder 9">
            <a:extLst>
              <a:ext uri="{FF2B5EF4-FFF2-40B4-BE49-F238E27FC236}">
                <a16:creationId xmlns:a16="http://schemas.microsoft.com/office/drawing/2014/main" id="{AD592009-F151-D249-995B-24397DF6BD9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93023" y="953098"/>
            <a:ext cx="4407175" cy="304847"/>
          </a:xfrm>
        </p:spPr>
        <p:txBody>
          <a:bodyPr anchor="t">
            <a:noAutofit/>
          </a:bodyPr>
          <a:lstStyle>
            <a:lvl1pPr marL="0" indent="0">
              <a:buFontTx/>
              <a:buNone/>
              <a:defRPr sz="1200" b="1">
                <a:solidFill>
                  <a:srgbClr val="E15A64"/>
                </a:solidFill>
                <a:latin typeface="Helvetica" pitchFamily="2" charset="0"/>
              </a:defRPr>
            </a:lvl1pPr>
            <a:lvl2pPr marL="276223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2pPr>
            <a:lvl3pPr marL="552444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3pPr>
            <a:lvl4pPr marL="828667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4pPr>
            <a:lvl5pPr marL="1104889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32332313-D6DF-6A4B-B676-FF60F3C4A7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1944" y="427699"/>
            <a:ext cx="4481219" cy="414890"/>
          </a:xfrm>
        </p:spPr>
        <p:txBody>
          <a:bodyPr anchor="t">
            <a:normAutofit/>
          </a:bodyPr>
          <a:lstStyle>
            <a:lvl1pPr algn="l">
              <a:defRPr sz="1913" b="1" i="0" cap="none">
                <a:solidFill>
                  <a:srgbClr val="8B4F65"/>
                </a:solidFill>
                <a:latin typeface="Helvetica" pitchFamily="2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pl-PL" dirty="0"/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EB7EA406-31F3-A349-95A7-9F378353D62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91944" y="1557415"/>
            <a:ext cx="1687691" cy="1790507"/>
          </a:xfrm>
        </p:spPr>
        <p:txBody>
          <a:bodyPr anchor="t">
            <a:noAutofit/>
          </a:bodyPr>
          <a:lstStyle>
            <a:lvl1pPr marL="0" indent="0">
              <a:buNone/>
              <a:defRPr sz="900" b="0" i="0">
                <a:solidFill>
                  <a:srgbClr val="000000"/>
                </a:solidFill>
                <a:latin typeface="Helvetica" pitchFamily="2" charset="0"/>
              </a:defRPr>
            </a:lvl1pPr>
            <a:lvl2pPr marL="276223" indent="0">
              <a:buNone/>
              <a:defRPr sz="788" b="0" i="0">
                <a:solidFill>
                  <a:srgbClr val="000000"/>
                </a:solidFill>
                <a:latin typeface="Helvetica" pitchFamily="2" charset="0"/>
              </a:defRPr>
            </a:lvl2pPr>
            <a:lvl3pPr marL="552444" indent="0">
              <a:buNone/>
              <a:defRPr sz="788" b="0" i="0">
                <a:solidFill>
                  <a:srgbClr val="000000"/>
                </a:solidFill>
                <a:latin typeface="Helvetica" pitchFamily="2" charset="0"/>
              </a:defRPr>
            </a:lvl3pPr>
            <a:lvl4pPr marL="828667" indent="0">
              <a:buNone/>
              <a:defRPr sz="788" b="0" i="0">
                <a:solidFill>
                  <a:srgbClr val="000000"/>
                </a:solidFill>
                <a:latin typeface="Helvetica" pitchFamily="2" charset="0"/>
              </a:defRPr>
            </a:lvl4pPr>
            <a:lvl5pPr marL="1104889" indent="0">
              <a:buNone/>
              <a:defRPr sz="788" b="0" i="0">
                <a:solidFill>
                  <a:srgbClr val="000000"/>
                </a:solidFill>
                <a:latin typeface="Helvetica" pitchFamily="2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09979CB2-27CE-464E-9EF2-38D57C7A8DF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719683" y="1557415"/>
            <a:ext cx="1687691" cy="1790507"/>
          </a:xfrm>
        </p:spPr>
        <p:txBody>
          <a:bodyPr anchor="t">
            <a:noAutofit/>
          </a:bodyPr>
          <a:lstStyle>
            <a:lvl1pPr marL="0" indent="0">
              <a:buNone/>
              <a:defRPr sz="900" b="0" i="0">
                <a:solidFill>
                  <a:srgbClr val="000000"/>
                </a:solidFill>
                <a:latin typeface="Helvetica" pitchFamily="2" charset="0"/>
              </a:defRPr>
            </a:lvl1pPr>
            <a:lvl2pPr marL="276223" indent="0">
              <a:buNone/>
              <a:defRPr sz="788" b="0" i="0">
                <a:solidFill>
                  <a:srgbClr val="000000"/>
                </a:solidFill>
                <a:latin typeface="Helvetica" pitchFamily="2" charset="0"/>
              </a:defRPr>
            </a:lvl2pPr>
            <a:lvl3pPr marL="552444" indent="0">
              <a:buNone/>
              <a:defRPr sz="788" b="0" i="0">
                <a:solidFill>
                  <a:srgbClr val="000000"/>
                </a:solidFill>
                <a:latin typeface="Helvetica" pitchFamily="2" charset="0"/>
              </a:defRPr>
            </a:lvl3pPr>
            <a:lvl4pPr marL="828667" indent="0">
              <a:buNone/>
              <a:defRPr sz="788" b="0" i="0">
                <a:solidFill>
                  <a:srgbClr val="000000"/>
                </a:solidFill>
                <a:latin typeface="Helvetica" pitchFamily="2" charset="0"/>
              </a:defRPr>
            </a:lvl4pPr>
            <a:lvl5pPr marL="1104889" indent="0">
              <a:buNone/>
              <a:defRPr sz="788" b="0" i="0">
                <a:solidFill>
                  <a:srgbClr val="000000"/>
                </a:solidFill>
                <a:latin typeface="Helvetica" pitchFamily="2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875513CF-5726-B144-BC74-B0F2DE7EAC8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38629" y="1557415"/>
            <a:ext cx="1687691" cy="1790507"/>
          </a:xfrm>
        </p:spPr>
        <p:txBody>
          <a:bodyPr anchor="t">
            <a:noAutofit/>
          </a:bodyPr>
          <a:lstStyle>
            <a:lvl1pPr marL="0" indent="0">
              <a:buNone/>
              <a:defRPr sz="900" b="0" i="0">
                <a:solidFill>
                  <a:srgbClr val="000000"/>
                </a:solidFill>
                <a:latin typeface="Helvetica" pitchFamily="2" charset="0"/>
              </a:defRPr>
            </a:lvl1pPr>
            <a:lvl2pPr marL="276223" indent="0">
              <a:buNone/>
              <a:defRPr sz="788" b="0" i="0">
                <a:solidFill>
                  <a:srgbClr val="000000"/>
                </a:solidFill>
                <a:latin typeface="Helvetica" pitchFamily="2" charset="0"/>
              </a:defRPr>
            </a:lvl2pPr>
            <a:lvl3pPr marL="552444" indent="0">
              <a:buNone/>
              <a:defRPr sz="788" b="0" i="0">
                <a:solidFill>
                  <a:srgbClr val="000000"/>
                </a:solidFill>
                <a:latin typeface="Helvetica" pitchFamily="2" charset="0"/>
              </a:defRPr>
            </a:lvl3pPr>
            <a:lvl4pPr marL="828667" indent="0">
              <a:buNone/>
              <a:defRPr sz="788" b="0" i="0">
                <a:solidFill>
                  <a:srgbClr val="000000"/>
                </a:solidFill>
                <a:latin typeface="Helvetica" pitchFamily="2" charset="0"/>
              </a:defRPr>
            </a:lvl4pPr>
            <a:lvl5pPr marL="1104889" indent="0">
              <a:buNone/>
              <a:defRPr sz="788" b="0" i="0">
                <a:solidFill>
                  <a:srgbClr val="000000"/>
                </a:solidFill>
                <a:latin typeface="Helvetica" pitchFamily="2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4" name="Text Placeholder 2">
            <a:extLst>
              <a:ext uri="{FF2B5EF4-FFF2-40B4-BE49-F238E27FC236}">
                <a16:creationId xmlns:a16="http://schemas.microsoft.com/office/drawing/2014/main" id="{3CF577E6-A5B2-D242-BB7D-FDA6EBA02D0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975159" y="1557415"/>
            <a:ext cx="1687691" cy="1790507"/>
          </a:xfrm>
        </p:spPr>
        <p:txBody>
          <a:bodyPr anchor="t">
            <a:noAutofit/>
          </a:bodyPr>
          <a:lstStyle>
            <a:lvl1pPr marL="0" indent="0">
              <a:buNone/>
              <a:defRPr sz="900" b="0" i="0">
                <a:solidFill>
                  <a:srgbClr val="000000"/>
                </a:solidFill>
                <a:latin typeface="Helvetica" pitchFamily="2" charset="0"/>
              </a:defRPr>
            </a:lvl1pPr>
            <a:lvl2pPr marL="276223" indent="0">
              <a:buNone/>
              <a:defRPr sz="788" b="0" i="0">
                <a:solidFill>
                  <a:srgbClr val="000000"/>
                </a:solidFill>
                <a:latin typeface="Helvetica" pitchFamily="2" charset="0"/>
              </a:defRPr>
            </a:lvl2pPr>
            <a:lvl3pPr marL="552444" indent="0">
              <a:buNone/>
              <a:defRPr sz="788" b="0" i="0">
                <a:solidFill>
                  <a:srgbClr val="000000"/>
                </a:solidFill>
                <a:latin typeface="Helvetica" pitchFamily="2" charset="0"/>
              </a:defRPr>
            </a:lvl3pPr>
            <a:lvl4pPr marL="828667" indent="0">
              <a:buNone/>
              <a:defRPr sz="788" b="0" i="0">
                <a:solidFill>
                  <a:srgbClr val="000000"/>
                </a:solidFill>
                <a:latin typeface="Helvetica" pitchFamily="2" charset="0"/>
              </a:defRPr>
            </a:lvl4pPr>
            <a:lvl5pPr marL="1104889" indent="0">
              <a:buNone/>
              <a:defRPr sz="788" b="0" i="0">
                <a:solidFill>
                  <a:srgbClr val="000000"/>
                </a:solidFill>
                <a:latin typeface="Helvetica" pitchFamily="2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111049220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lis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 Placeholder 9">
            <a:extLst>
              <a:ext uri="{FF2B5EF4-FFF2-40B4-BE49-F238E27FC236}">
                <a16:creationId xmlns:a16="http://schemas.microsoft.com/office/drawing/2014/main" id="{AD592009-F151-D249-995B-24397DF6BD9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77737" y="1452842"/>
            <a:ext cx="2411554" cy="791636"/>
          </a:xfrm>
        </p:spPr>
        <p:txBody>
          <a:bodyPr anchor="t">
            <a:noAutofit/>
          </a:bodyPr>
          <a:lstStyle>
            <a:lvl1pPr marL="0" indent="0">
              <a:buFontTx/>
              <a:buNone/>
              <a:defRPr sz="1200" b="1">
                <a:solidFill>
                  <a:srgbClr val="E15A64"/>
                </a:solidFill>
                <a:latin typeface="Helvetica" pitchFamily="2" charset="0"/>
              </a:defRPr>
            </a:lvl1pPr>
            <a:lvl2pPr marL="276223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2pPr>
            <a:lvl3pPr marL="552444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3pPr>
            <a:lvl4pPr marL="828667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4pPr>
            <a:lvl5pPr marL="1104889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pic>
        <p:nvPicPr>
          <p:cNvPr id="20" name="pasted-image.pdf">
            <a:extLst>
              <a:ext uri="{FF2B5EF4-FFF2-40B4-BE49-F238E27FC236}">
                <a16:creationId xmlns:a16="http://schemas.microsoft.com/office/drawing/2014/main" id="{E40D5007-B31C-474B-B5DA-AA9844A431F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439143" y="1855636"/>
            <a:ext cx="2411555" cy="3002793"/>
          </a:xfrm>
          <a:prstGeom prst="rect">
            <a:avLst/>
          </a:prstGeom>
          <a:ln w="12700">
            <a:miter lim="400000"/>
          </a:ln>
        </p:spPr>
      </p:pic>
      <p:pic>
        <p:nvPicPr>
          <p:cNvPr id="23" name="pasted-image.pdf">
            <a:extLst>
              <a:ext uri="{FF2B5EF4-FFF2-40B4-BE49-F238E27FC236}">
                <a16:creationId xmlns:a16="http://schemas.microsoft.com/office/drawing/2014/main" id="{8788B9F6-FF80-E343-AB36-3001D04FCA9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2617858" y="3547798"/>
            <a:ext cx="820365" cy="1711306"/>
          </a:xfrm>
          <a:prstGeom prst="rect">
            <a:avLst/>
          </a:prstGeom>
          <a:ln w="12700">
            <a:miter lim="400000"/>
          </a:ln>
        </p:spPr>
      </p:pic>
      <p:pic>
        <p:nvPicPr>
          <p:cNvPr id="26" name="pasted-image.pdf">
            <a:extLst>
              <a:ext uri="{FF2B5EF4-FFF2-40B4-BE49-F238E27FC236}">
                <a16:creationId xmlns:a16="http://schemas.microsoft.com/office/drawing/2014/main" id="{3AB35712-F940-6245-B040-A23EFC48BBD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>
          <a:xfrm>
            <a:off x="7208320" y="3467709"/>
            <a:ext cx="820365" cy="1791395"/>
          </a:xfrm>
          <a:prstGeom prst="rect">
            <a:avLst/>
          </a:prstGeom>
          <a:ln w="12700">
            <a:miter lim="400000"/>
          </a:ln>
        </p:spPr>
      </p:pic>
      <p:pic>
        <p:nvPicPr>
          <p:cNvPr id="29" name="pasted-image.pdf">
            <a:extLst>
              <a:ext uri="{FF2B5EF4-FFF2-40B4-BE49-F238E27FC236}">
                <a16:creationId xmlns:a16="http://schemas.microsoft.com/office/drawing/2014/main" id="{F7A583EB-76B8-764F-8A3A-6286751BD04D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384574" y="2630545"/>
            <a:ext cx="1782329" cy="3647419"/>
          </a:xfrm>
          <a:prstGeom prst="rect">
            <a:avLst/>
          </a:prstGeom>
          <a:ln w="12700">
            <a:miter lim="400000"/>
          </a:ln>
        </p:spPr>
      </p:pic>
      <p:pic>
        <p:nvPicPr>
          <p:cNvPr id="34" name="pasted-image.pdf">
            <a:extLst>
              <a:ext uri="{FF2B5EF4-FFF2-40B4-BE49-F238E27FC236}">
                <a16:creationId xmlns:a16="http://schemas.microsoft.com/office/drawing/2014/main" id="{2D2D18B6-FD19-944C-9718-DA870690CBA4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640529" y="1466138"/>
            <a:ext cx="185595" cy="214460"/>
          </a:xfrm>
          <a:prstGeom prst="rect">
            <a:avLst/>
          </a:prstGeom>
          <a:ln w="12700">
            <a:miter lim="400000"/>
          </a:ln>
        </p:spPr>
      </p:pic>
      <p:pic>
        <p:nvPicPr>
          <p:cNvPr id="35" name="pasted-image.pdf">
            <a:extLst>
              <a:ext uri="{FF2B5EF4-FFF2-40B4-BE49-F238E27FC236}">
                <a16:creationId xmlns:a16="http://schemas.microsoft.com/office/drawing/2014/main" id="{35CE2C95-F727-554E-8C4C-3A2C88FF8DE9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5487659" y="2244479"/>
            <a:ext cx="185595" cy="214460"/>
          </a:xfrm>
          <a:prstGeom prst="rect">
            <a:avLst/>
          </a:prstGeom>
          <a:ln w="12700">
            <a:miter lim="400000"/>
          </a:ln>
        </p:spPr>
      </p:pic>
      <p:sp>
        <p:nvSpPr>
          <p:cNvPr id="36" name="Text Placeholder 9">
            <a:extLst>
              <a:ext uri="{FF2B5EF4-FFF2-40B4-BE49-F238E27FC236}">
                <a16:creationId xmlns:a16="http://schemas.microsoft.com/office/drawing/2014/main" id="{F4A9A48F-6D4C-3E41-BFF7-F16833D3FC1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591877" y="2458937"/>
            <a:ext cx="2141816" cy="869702"/>
          </a:xfrm>
        </p:spPr>
        <p:txBody>
          <a:bodyPr anchor="t">
            <a:noAutofit/>
          </a:bodyPr>
          <a:lstStyle>
            <a:lvl1pPr marL="0" indent="0">
              <a:buFontTx/>
              <a:buNone/>
              <a:defRPr sz="1200" b="1">
                <a:solidFill>
                  <a:srgbClr val="E15A64"/>
                </a:solidFill>
                <a:latin typeface="Helvetica" pitchFamily="2" charset="0"/>
              </a:defRPr>
            </a:lvl1pPr>
            <a:lvl2pPr marL="276223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2pPr>
            <a:lvl3pPr marL="552444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3pPr>
            <a:lvl4pPr marL="828667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4pPr>
            <a:lvl5pPr marL="1104889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7" name="Text Placeholder 9">
            <a:extLst>
              <a:ext uri="{FF2B5EF4-FFF2-40B4-BE49-F238E27FC236}">
                <a16:creationId xmlns:a16="http://schemas.microsoft.com/office/drawing/2014/main" id="{C56531CF-E271-1141-9A56-2E49CD6A9A5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82008" y="1204425"/>
            <a:ext cx="2141816" cy="869702"/>
          </a:xfrm>
        </p:spPr>
        <p:txBody>
          <a:bodyPr anchor="t">
            <a:noAutofit/>
          </a:bodyPr>
          <a:lstStyle>
            <a:lvl1pPr marL="0" indent="0">
              <a:buFontTx/>
              <a:buNone/>
              <a:defRPr sz="1200" b="1">
                <a:solidFill>
                  <a:srgbClr val="E15A64"/>
                </a:solidFill>
                <a:latin typeface="Helvetica" pitchFamily="2" charset="0"/>
              </a:defRPr>
            </a:lvl1pPr>
            <a:lvl2pPr marL="276223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2pPr>
            <a:lvl3pPr marL="552444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3pPr>
            <a:lvl4pPr marL="828667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4pPr>
            <a:lvl5pPr marL="1104889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9" name="Text Placeholder 9">
            <a:extLst>
              <a:ext uri="{FF2B5EF4-FFF2-40B4-BE49-F238E27FC236}">
                <a16:creationId xmlns:a16="http://schemas.microsoft.com/office/drawing/2014/main" id="{DFB95395-7B20-9146-A8AD-C7FF9F2FE7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72862" y="2458937"/>
            <a:ext cx="2141816" cy="869702"/>
          </a:xfrm>
        </p:spPr>
        <p:txBody>
          <a:bodyPr anchor="t">
            <a:noAutofit/>
          </a:bodyPr>
          <a:lstStyle>
            <a:lvl1pPr marL="0" indent="0">
              <a:buFontTx/>
              <a:buNone/>
              <a:defRPr sz="1200" b="1">
                <a:solidFill>
                  <a:srgbClr val="E15A64"/>
                </a:solidFill>
                <a:latin typeface="Helvetica" pitchFamily="2" charset="0"/>
              </a:defRPr>
            </a:lvl1pPr>
            <a:lvl2pPr marL="276223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2pPr>
            <a:lvl3pPr marL="552444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3pPr>
            <a:lvl4pPr marL="828667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4pPr>
            <a:lvl5pPr marL="1104889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23A8E0D4-24CC-0744-B22A-E5FD0545A4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1944" y="427699"/>
            <a:ext cx="4481219" cy="414890"/>
          </a:xfrm>
        </p:spPr>
        <p:txBody>
          <a:bodyPr anchor="t">
            <a:normAutofit/>
          </a:bodyPr>
          <a:lstStyle>
            <a:lvl1pPr algn="l">
              <a:defRPr sz="1913" b="1" i="0" cap="none">
                <a:solidFill>
                  <a:srgbClr val="8B4F65"/>
                </a:solidFill>
                <a:latin typeface="Helvetica" pitchFamily="2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993500173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list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 Placeholder 9">
            <a:extLst>
              <a:ext uri="{FF2B5EF4-FFF2-40B4-BE49-F238E27FC236}">
                <a16:creationId xmlns:a16="http://schemas.microsoft.com/office/drawing/2014/main" id="{DFB95395-7B20-9146-A8AD-C7FF9F2FE7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3023" y="1271063"/>
            <a:ext cx="1607003" cy="658832"/>
          </a:xfrm>
        </p:spPr>
        <p:txBody>
          <a:bodyPr anchor="t">
            <a:noAutofit/>
          </a:bodyPr>
          <a:lstStyle>
            <a:lvl1pPr marL="0" indent="0">
              <a:buFontTx/>
              <a:buNone/>
              <a:defRPr sz="1200" b="1">
                <a:solidFill>
                  <a:srgbClr val="E15A64"/>
                </a:solidFill>
                <a:latin typeface="Helvetica" pitchFamily="2" charset="0"/>
              </a:defRPr>
            </a:lvl1pPr>
            <a:lvl2pPr marL="276223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2pPr>
            <a:lvl3pPr marL="552444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3pPr>
            <a:lvl4pPr marL="828667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4pPr>
            <a:lvl5pPr marL="1104889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pic>
        <p:nvPicPr>
          <p:cNvPr id="13" name="pasted-image.pdf">
            <a:extLst>
              <a:ext uri="{FF2B5EF4-FFF2-40B4-BE49-F238E27FC236}">
                <a16:creationId xmlns:a16="http://schemas.microsoft.com/office/drawing/2014/main" id="{D323D3AF-D902-7A4F-BD97-1A3D944A95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9783" y="4281325"/>
            <a:ext cx="185595" cy="214459"/>
          </a:xfrm>
          <a:prstGeom prst="rect">
            <a:avLst/>
          </a:prstGeom>
          <a:ln w="12700">
            <a:miter lim="400000"/>
          </a:ln>
        </p:spPr>
      </p:pic>
      <p:pic>
        <p:nvPicPr>
          <p:cNvPr id="15" name="pasted-image.pdf">
            <a:extLst>
              <a:ext uri="{FF2B5EF4-FFF2-40B4-BE49-F238E27FC236}">
                <a16:creationId xmlns:a16="http://schemas.microsoft.com/office/drawing/2014/main" id="{424D56FE-2443-F248-935C-4832BD5647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09783" y="4638814"/>
            <a:ext cx="185595" cy="1009376"/>
          </a:xfrm>
          <a:prstGeom prst="rect">
            <a:avLst/>
          </a:prstGeom>
          <a:ln w="12700">
            <a:miter lim="400000"/>
          </a:ln>
        </p:spPr>
      </p:pic>
      <p:sp>
        <p:nvSpPr>
          <p:cNvPr id="16" name="Hexagon 15">
            <a:extLst>
              <a:ext uri="{FF2B5EF4-FFF2-40B4-BE49-F238E27FC236}">
                <a16:creationId xmlns:a16="http://schemas.microsoft.com/office/drawing/2014/main" id="{36512A85-3224-4744-BDCA-3D8F38E58BCE}"/>
              </a:ext>
            </a:extLst>
          </p:cNvPr>
          <p:cNvSpPr/>
          <p:nvPr userDrawn="1"/>
        </p:nvSpPr>
        <p:spPr>
          <a:xfrm rot="5400000">
            <a:off x="152256" y="3011383"/>
            <a:ext cx="2536085" cy="402915"/>
          </a:xfrm>
          <a:prstGeom prst="hexagon">
            <a:avLst/>
          </a:prstGeom>
          <a:noFill/>
          <a:ln w="25400" cap="flat">
            <a:solidFill>
              <a:srgbClr val="8B4F65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spAutoFit/>
          </a:bodyPr>
          <a:lstStyle/>
          <a:p>
            <a:pPr marL="0" marR="0" indent="0" algn="ctr" defTabSz="30956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75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Gill Sans Light"/>
            </a:endParaRPr>
          </a:p>
        </p:txBody>
      </p:sp>
      <p:sp>
        <p:nvSpPr>
          <p:cNvPr id="19" name="Text Placeholder 9">
            <a:extLst>
              <a:ext uri="{FF2B5EF4-FFF2-40B4-BE49-F238E27FC236}">
                <a16:creationId xmlns:a16="http://schemas.microsoft.com/office/drawing/2014/main" id="{8D8D9145-C4E9-634E-B0E5-5A7DE18C710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700603" y="1271063"/>
            <a:ext cx="1607003" cy="658832"/>
          </a:xfrm>
        </p:spPr>
        <p:txBody>
          <a:bodyPr anchor="t">
            <a:noAutofit/>
          </a:bodyPr>
          <a:lstStyle>
            <a:lvl1pPr marL="0" indent="0">
              <a:buFontTx/>
              <a:buNone/>
              <a:defRPr sz="1200" b="1">
                <a:solidFill>
                  <a:srgbClr val="E15A64"/>
                </a:solidFill>
                <a:latin typeface="Helvetica" pitchFamily="2" charset="0"/>
              </a:defRPr>
            </a:lvl1pPr>
            <a:lvl2pPr marL="276223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2pPr>
            <a:lvl3pPr marL="552444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3pPr>
            <a:lvl4pPr marL="828667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4pPr>
            <a:lvl5pPr marL="1104889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pic>
        <p:nvPicPr>
          <p:cNvPr id="21" name="pasted-image.pdf">
            <a:extLst>
              <a:ext uri="{FF2B5EF4-FFF2-40B4-BE49-F238E27FC236}">
                <a16:creationId xmlns:a16="http://schemas.microsoft.com/office/drawing/2014/main" id="{374ADF3C-2B45-9541-BFC1-83B3D40553C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717363" y="4281325"/>
            <a:ext cx="185595" cy="214459"/>
          </a:xfrm>
          <a:prstGeom prst="rect">
            <a:avLst/>
          </a:prstGeom>
          <a:ln w="12700">
            <a:miter lim="400000"/>
          </a:ln>
        </p:spPr>
      </p:pic>
      <p:pic>
        <p:nvPicPr>
          <p:cNvPr id="24" name="pasted-image.pdf">
            <a:extLst>
              <a:ext uri="{FF2B5EF4-FFF2-40B4-BE49-F238E27FC236}">
                <a16:creationId xmlns:a16="http://schemas.microsoft.com/office/drawing/2014/main" id="{54EE7451-EA89-294F-A399-0E94D603303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717363" y="4638814"/>
            <a:ext cx="185595" cy="1009376"/>
          </a:xfrm>
          <a:prstGeom prst="rect">
            <a:avLst/>
          </a:prstGeom>
          <a:ln w="12700">
            <a:miter lim="400000"/>
          </a:ln>
        </p:spPr>
      </p:pic>
      <p:sp>
        <p:nvSpPr>
          <p:cNvPr id="25" name="Hexagon 24">
            <a:extLst>
              <a:ext uri="{FF2B5EF4-FFF2-40B4-BE49-F238E27FC236}">
                <a16:creationId xmlns:a16="http://schemas.microsoft.com/office/drawing/2014/main" id="{8C23030B-7F11-BC4F-9232-A93BD78A4E6E}"/>
              </a:ext>
            </a:extLst>
          </p:cNvPr>
          <p:cNvSpPr/>
          <p:nvPr userDrawn="1"/>
        </p:nvSpPr>
        <p:spPr>
          <a:xfrm rot="5400000">
            <a:off x="2259835" y="3011383"/>
            <a:ext cx="2536085" cy="402915"/>
          </a:xfrm>
          <a:prstGeom prst="hexagon">
            <a:avLst/>
          </a:prstGeom>
          <a:noFill/>
          <a:ln w="25400" cap="flat">
            <a:solidFill>
              <a:srgbClr val="8B4F65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spAutoFit/>
          </a:bodyPr>
          <a:lstStyle/>
          <a:p>
            <a:pPr marL="0" marR="0" indent="0" algn="ctr" defTabSz="30956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75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Gill Sans Light"/>
            </a:endParaRPr>
          </a:p>
        </p:txBody>
      </p:sp>
      <p:sp>
        <p:nvSpPr>
          <p:cNvPr id="40" name="Text Placeholder 9">
            <a:extLst>
              <a:ext uri="{FF2B5EF4-FFF2-40B4-BE49-F238E27FC236}">
                <a16:creationId xmlns:a16="http://schemas.microsoft.com/office/drawing/2014/main" id="{727868A9-1BA2-3749-A25B-207C2B97CA3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824910" y="1271063"/>
            <a:ext cx="1607003" cy="658832"/>
          </a:xfrm>
        </p:spPr>
        <p:txBody>
          <a:bodyPr anchor="t">
            <a:noAutofit/>
          </a:bodyPr>
          <a:lstStyle>
            <a:lvl1pPr marL="0" indent="0">
              <a:buFontTx/>
              <a:buNone/>
              <a:defRPr sz="1200" b="1">
                <a:solidFill>
                  <a:srgbClr val="E15A64"/>
                </a:solidFill>
                <a:latin typeface="Helvetica" pitchFamily="2" charset="0"/>
              </a:defRPr>
            </a:lvl1pPr>
            <a:lvl2pPr marL="276223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2pPr>
            <a:lvl3pPr marL="552444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3pPr>
            <a:lvl4pPr marL="828667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4pPr>
            <a:lvl5pPr marL="1104889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pic>
        <p:nvPicPr>
          <p:cNvPr id="41" name="pasted-image.pdf">
            <a:extLst>
              <a:ext uri="{FF2B5EF4-FFF2-40B4-BE49-F238E27FC236}">
                <a16:creationId xmlns:a16="http://schemas.microsoft.com/office/drawing/2014/main" id="{12D39B38-36B5-7C4C-95EC-99CB2989D75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841671" y="4281325"/>
            <a:ext cx="185595" cy="214459"/>
          </a:xfrm>
          <a:prstGeom prst="rect">
            <a:avLst/>
          </a:prstGeom>
          <a:ln w="12700">
            <a:miter lim="400000"/>
          </a:ln>
        </p:spPr>
      </p:pic>
      <p:pic>
        <p:nvPicPr>
          <p:cNvPr id="42" name="pasted-image.pdf">
            <a:extLst>
              <a:ext uri="{FF2B5EF4-FFF2-40B4-BE49-F238E27FC236}">
                <a16:creationId xmlns:a16="http://schemas.microsoft.com/office/drawing/2014/main" id="{C62FEDED-7180-214A-9825-6882E42B62A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41671" y="4638814"/>
            <a:ext cx="185595" cy="1009376"/>
          </a:xfrm>
          <a:prstGeom prst="rect">
            <a:avLst/>
          </a:prstGeom>
          <a:ln w="12700">
            <a:miter lim="400000"/>
          </a:ln>
        </p:spPr>
      </p:pic>
      <p:sp>
        <p:nvSpPr>
          <p:cNvPr id="43" name="Hexagon 42">
            <a:extLst>
              <a:ext uri="{FF2B5EF4-FFF2-40B4-BE49-F238E27FC236}">
                <a16:creationId xmlns:a16="http://schemas.microsoft.com/office/drawing/2014/main" id="{7F560016-78C9-804D-BEDE-CB0F19D20158}"/>
              </a:ext>
            </a:extLst>
          </p:cNvPr>
          <p:cNvSpPr/>
          <p:nvPr userDrawn="1"/>
        </p:nvSpPr>
        <p:spPr>
          <a:xfrm rot="5400000">
            <a:off x="4384143" y="3011383"/>
            <a:ext cx="2536085" cy="402915"/>
          </a:xfrm>
          <a:prstGeom prst="hexagon">
            <a:avLst/>
          </a:prstGeom>
          <a:noFill/>
          <a:ln w="25400" cap="flat">
            <a:solidFill>
              <a:srgbClr val="8B4F65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spAutoFit/>
          </a:bodyPr>
          <a:lstStyle/>
          <a:p>
            <a:pPr marL="0" marR="0" indent="0" algn="ctr" defTabSz="30956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75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Gill Sans Light"/>
            </a:endParaRPr>
          </a:p>
        </p:txBody>
      </p:sp>
      <p:sp>
        <p:nvSpPr>
          <p:cNvPr id="45" name="Text Placeholder 9">
            <a:extLst>
              <a:ext uri="{FF2B5EF4-FFF2-40B4-BE49-F238E27FC236}">
                <a16:creationId xmlns:a16="http://schemas.microsoft.com/office/drawing/2014/main" id="{2540BC8B-8120-8D4D-A466-0C0DF60D994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940854" y="1271063"/>
            <a:ext cx="1607003" cy="658832"/>
          </a:xfrm>
        </p:spPr>
        <p:txBody>
          <a:bodyPr anchor="t">
            <a:noAutofit/>
          </a:bodyPr>
          <a:lstStyle>
            <a:lvl1pPr marL="0" indent="0">
              <a:buFontTx/>
              <a:buNone/>
              <a:defRPr sz="1200" b="1">
                <a:solidFill>
                  <a:srgbClr val="E15A64"/>
                </a:solidFill>
                <a:latin typeface="Helvetica" pitchFamily="2" charset="0"/>
              </a:defRPr>
            </a:lvl1pPr>
            <a:lvl2pPr marL="276223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2pPr>
            <a:lvl3pPr marL="552444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3pPr>
            <a:lvl4pPr marL="828667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4pPr>
            <a:lvl5pPr marL="1104889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pic>
        <p:nvPicPr>
          <p:cNvPr id="46" name="pasted-image.pdf">
            <a:extLst>
              <a:ext uri="{FF2B5EF4-FFF2-40B4-BE49-F238E27FC236}">
                <a16:creationId xmlns:a16="http://schemas.microsoft.com/office/drawing/2014/main" id="{7661E775-C4A0-1047-9B65-674DFC210C0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957614" y="4281325"/>
            <a:ext cx="185595" cy="214459"/>
          </a:xfrm>
          <a:prstGeom prst="rect">
            <a:avLst/>
          </a:prstGeom>
          <a:ln w="12700">
            <a:miter lim="400000"/>
          </a:ln>
        </p:spPr>
      </p:pic>
      <p:pic>
        <p:nvPicPr>
          <p:cNvPr id="47" name="pasted-image.pdf">
            <a:extLst>
              <a:ext uri="{FF2B5EF4-FFF2-40B4-BE49-F238E27FC236}">
                <a16:creationId xmlns:a16="http://schemas.microsoft.com/office/drawing/2014/main" id="{69AC238D-AF69-5146-80B1-C2CB79135F4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957614" y="4638814"/>
            <a:ext cx="185595" cy="1009376"/>
          </a:xfrm>
          <a:prstGeom prst="rect">
            <a:avLst/>
          </a:prstGeom>
          <a:ln w="12700">
            <a:miter lim="400000"/>
          </a:ln>
        </p:spPr>
      </p:pic>
      <p:sp>
        <p:nvSpPr>
          <p:cNvPr id="48" name="Hexagon 47">
            <a:extLst>
              <a:ext uri="{FF2B5EF4-FFF2-40B4-BE49-F238E27FC236}">
                <a16:creationId xmlns:a16="http://schemas.microsoft.com/office/drawing/2014/main" id="{BA28599E-5E6A-CC47-B09C-29EE4928A2D2}"/>
              </a:ext>
            </a:extLst>
          </p:cNvPr>
          <p:cNvSpPr/>
          <p:nvPr userDrawn="1"/>
        </p:nvSpPr>
        <p:spPr>
          <a:xfrm rot="5400000">
            <a:off x="6500086" y="3011383"/>
            <a:ext cx="2536085" cy="402915"/>
          </a:xfrm>
          <a:prstGeom prst="hexagon">
            <a:avLst/>
          </a:prstGeom>
          <a:noFill/>
          <a:ln w="25400" cap="flat">
            <a:solidFill>
              <a:srgbClr val="8B4F65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spAutoFit/>
          </a:bodyPr>
          <a:lstStyle/>
          <a:p>
            <a:pPr marL="0" marR="0" indent="0" algn="ctr" defTabSz="30956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75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Gill Sans Light"/>
            </a:endParaRPr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96DADD15-4EBE-5E43-B911-1A31D96AAE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1944" y="427699"/>
            <a:ext cx="4481219" cy="414890"/>
          </a:xfrm>
        </p:spPr>
        <p:txBody>
          <a:bodyPr anchor="t">
            <a:normAutofit/>
          </a:bodyPr>
          <a:lstStyle>
            <a:lvl1pPr algn="l">
              <a:defRPr sz="1913" b="1" i="0" cap="none">
                <a:solidFill>
                  <a:srgbClr val="8B4F65"/>
                </a:solidFill>
                <a:latin typeface="Helvetica" pitchFamily="2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pl-PL" dirty="0"/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31F83CAC-0465-2C41-B175-FA58B50155D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82217" y="2410538"/>
            <a:ext cx="1266393" cy="1628994"/>
          </a:xfrm>
        </p:spPr>
        <p:txBody>
          <a:bodyPr anchor="t">
            <a:noAutofit/>
          </a:bodyPr>
          <a:lstStyle>
            <a:lvl1pPr marL="128587" indent="-128587">
              <a:buFont typeface="Arial" panose="020B0604020202020204" pitchFamily="34" charset="0"/>
              <a:buChar char="•"/>
              <a:defRPr sz="750" b="0" i="0">
                <a:solidFill>
                  <a:srgbClr val="000000"/>
                </a:solidFill>
                <a:latin typeface="Helvetica" pitchFamily="2" charset="0"/>
              </a:defRPr>
            </a:lvl1pPr>
            <a:lvl2pPr marL="276223" indent="0">
              <a:buNone/>
              <a:defRPr sz="788" b="0" i="0">
                <a:solidFill>
                  <a:srgbClr val="000000"/>
                </a:solidFill>
                <a:latin typeface="Helvetica" pitchFamily="2" charset="0"/>
              </a:defRPr>
            </a:lvl2pPr>
            <a:lvl3pPr marL="552444" indent="0">
              <a:buNone/>
              <a:defRPr sz="788" b="0" i="0">
                <a:solidFill>
                  <a:srgbClr val="000000"/>
                </a:solidFill>
                <a:latin typeface="Helvetica" pitchFamily="2" charset="0"/>
              </a:defRPr>
            </a:lvl3pPr>
            <a:lvl4pPr marL="828667" indent="0">
              <a:buNone/>
              <a:defRPr sz="788" b="0" i="0">
                <a:solidFill>
                  <a:srgbClr val="000000"/>
                </a:solidFill>
                <a:latin typeface="Helvetica" pitchFamily="2" charset="0"/>
              </a:defRPr>
            </a:lvl4pPr>
            <a:lvl5pPr marL="1104889" indent="0">
              <a:buNone/>
              <a:defRPr sz="788" b="0" i="0">
                <a:solidFill>
                  <a:srgbClr val="000000"/>
                </a:solidFill>
                <a:latin typeface="Helvetica" pitchFamily="2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6C7745A2-21A7-2C4B-B248-D57BD406C1C6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2901163" y="2410538"/>
            <a:ext cx="1266393" cy="1628994"/>
          </a:xfrm>
        </p:spPr>
        <p:txBody>
          <a:bodyPr anchor="t">
            <a:noAutofit/>
          </a:bodyPr>
          <a:lstStyle>
            <a:lvl1pPr marL="128587" indent="-128587">
              <a:buFont typeface="Arial" panose="020B0604020202020204" pitchFamily="34" charset="0"/>
              <a:buChar char="•"/>
              <a:defRPr sz="750" b="0" i="0">
                <a:solidFill>
                  <a:srgbClr val="000000"/>
                </a:solidFill>
                <a:latin typeface="Helvetica" pitchFamily="2" charset="0"/>
              </a:defRPr>
            </a:lvl1pPr>
            <a:lvl2pPr marL="276223" indent="0">
              <a:buNone/>
              <a:defRPr sz="788" b="0" i="0">
                <a:solidFill>
                  <a:srgbClr val="000000"/>
                </a:solidFill>
                <a:latin typeface="Helvetica" pitchFamily="2" charset="0"/>
              </a:defRPr>
            </a:lvl2pPr>
            <a:lvl3pPr marL="552444" indent="0">
              <a:buNone/>
              <a:defRPr sz="788" b="0" i="0">
                <a:solidFill>
                  <a:srgbClr val="000000"/>
                </a:solidFill>
                <a:latin typeface="Helvetica" pitchFamily="2" charset="0"/>
              </a:defRPr>
            </a:lvl3pPr>
            <a:lvl4pPr marL="828667" indent="0">
              <a:buNone/>
              <a:defRPr sz="788" b="0" i="0">
                <a:solidFill>
                  <a:srgbClr val="000000"/>
                </a:solidFill>
                <a:latin typeface="Helvetica" pitchFamily="2" charset="0"/>
              </a:defRPr>
            </a:lvl4pPr>
            <a:lvl5pPr marL="1104889" indent="0">
              <a:buNone/>
              <a:defRPr sz="788" b="0" i="0">
                <a:solidFill>
                  <a:srgbClr val="000000"/>
                </a:solidFill>
                <a:latin typeface="Helvetica" pitchFamily="2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998D4594-4E52-EA45-B0E4-4E396190B0C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020109" y="2410538"/>
            <a:ext cx="1266393" cy="1628994"/>
          </a:xfrm>
        </p:spPr>
        <p:txBody>
          <a:bodyPr anchor="t">
            <a:noAutofit/>
          </a:bodyPr>
          <a:lstStyle>
            <a:lvl1pPr marL="128587" indent="-128587">
              <a:buFont typeface="Arial" panose="020B0604020202020204" pitchFamily="34" charset="0"/>
              <a:buChar char="•"/>
              <a:defRPr sz="750" b="0" i="0">
                <a:solidFill>
                  <a:srgbClr val="000000"/>
                </a:solidFill>
                <a:latin typeface="Helvetica" pitchFamily="2" charset="0"/>
              </a:defRPr>
            </a:lvl1pPr>
            <a:lvl2pPr marL="276223" indent="0">
              <a:buNone/>
              <a:defRPr sz="788" b="0" i="0">
                <a:solidFill>
                  <a:srgbClr val="000000"/>
                </a:solidFill>
                <a:latin typeface="Helvetica" pitchFamily="2" charset="0"/>
              </a:defRPr>
            </a:lvl2pPr>
            <a:lvl3pPr marL="552444" indent="0">
              <a:buNone/>
              <a:defRPr sz="788" b="0" i="0">
                <a:solidFill>
                  <a:srgbClr val="000000"/>
                </a:solidFill>
                <a:latin typeface="Helvetica" pitchFamily="2" charset="0"/>
              </a:defRPr>
            </a:lvl3pPr>
            <a:lvl4pPr marL="828667" indent="0">
              <a:buNone/>
              <a:defRPr sz="788" b="0" i="0">
                <a:solidFill>
                  <a:srgbClr val="000000"/>
                </a:solidFill>
                <a:latin typeface="Helvetica" pitchFamily="2" charset="0"/>
              </a:defRPr>
            </a:lvl4pPr>
            <a:lvl5pPr marL="1104889" indent="0">
              <a:buNone/>
              <a:defRPr sz="788" b="0" i="0">
                <a:solidFill>
                  <a:srgbClr val="000000"/>
                </a:solidFill>
                <a:latin typeface="Helvetica" pitchFamily="2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40CA2E1E-CE07-D24C-B245-40CAC2A074C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7139056" y="2410538"/>
            <a:ext cx="1266393" cy="1628994"/>
          </a:xfrm>
        </p:spPr>
        <p:txBody>
          <a:bodyPr anchor="t">
            <a:noAutofit/>
          </a:bodyPr>
          <a:lstStyle>
            <a:lvl1pPr marL="128587" indent="-128587">
              <a:buFont typeface="Arial" panose="020B0604020202020204" pitchFamily="34" charset="0"/>
              <a:buChar char="•"/>
              <a:defRPr sz="750" b="0" i="0">
                <a:solidFill>
                  <a:srgbClr val="000000"/>
                </a:solidFill>
                <a:latin typeface="Helvetica" pitchFamily="2" charset="0"/>
              </a:defRPr>
            </a:lvl1pPr>
            <a:lvl2pPr marL="276223" indent="0">
              <a:buNone/>
              <a:defRPr sz="788" b="0" i="0">
                <a:solidFill>
                  <a:srgbClr val="000000"/>
                </a:solidFill>
                <a:latin typeface="Helvetica" pitchFamily="2" charset="0"/>
              </a:defRPr>
            </a:lvl2pPr>
            <a:lvl3pPr marL="552444" indent="0">
              <a:buNone/>
              <a:defRPr sz="788" b="0" i="0">
                <a:solidFill>
                  <a:srgbClr val="000000"/>
                </a:solidFill>
                <a:latin typeface="Helvetica" pitchFamily="2" charset="0"/>
              </a:defRPr>
            </a:lvl3pPr>
            <a:lvl4pPr marL="828667" indent="0">
              <a:buNone/>
              <a:defRPr sz="788" b="0" i="0">
                <a:solidFill>
                  <a:srgbClr val="000000"/>
                </a:solidFill>
                <a:latin typeface="Helvetica" pitchFamily="2" charset="0"/>
              </a:defRPr>
            </a:lvl4pPr>
            <a:lvl5pPr marL="1104889" indent="0">
              <a:buNone/>
              <a:defRPr sz="788" b="0" i="0">
                <a:solidFill>
                  <a:srgbClr val="000000"/>
                </a:solidFill>
                <a:latin typeface="Helvetica" pitchFamily="2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540645046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ile and list_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4313BA0-C01B-C74B-BD9D-DB63D5CF45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781" y="424333"/>
            <a:ext cx="4907814" cy="400521"/>
          </a:xfrm>
        </p:spPr>
        <p:txBody>
          <a:bodyPr anchor="t">
            <a:normAutofit/>
          </a:bodyPr>
          <a:lstStyle>
            <a:lvl1pPr algn="l">
              <a:defRPr sz="1913" b="1" cap="none">
                <a:solidFill>
                  <a:srgbClr val="F8DEB1"/>
                </a:solidFill>
                <a:latin typeface="Helvetica" pitchFamily="2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pl-PL" dirty="0"/>
          </a:p>
        </p:txBody>
      </p:sp>
      <p:grpSp>
        <p:nvGrpSpPr>
          <p:cNvPr id="16" name="Group 85">
            <a:extLst>
              <a:ext uri="{FF2B5EF4-FFF2-40B4-BE49-F238E27FC236}">
                <a16:creationId xmlns:a16="http://schemas.microsoft.com/office/drawing/2014/main" id="{D9A9227B-D22F-824F-AE1F-A82AE5665BBA}"/>
              </a:ext>
            </a:extLst>
          </p:cNvPr>
          <p:cNvGrpSpPr/>
          <p:nvPr userDrawn="1"/>
        </p:nvGrpSpPr>
        <p:grpSpPr>
          <a:xfrm flipH="1">
            <a:off x="-573518" y="3286059"/>
            <a:ext cx="2055836" cy="2581552"/>
            <a:chOff x="0" y="0"/>
            <a:chExt cx="5482227" cy="6884137"/>
          </a:xfrm>
        </p:grpSpPr>
        <p:pic>
          <p:nvPicPr>
            <p:cNvPr id="18" name="pasted-image.pdf">
              <a:extLst>
                <a:ext uri="{FF2B5EF4-FFF2-40B4-BE49-F238E27FC236}">
                  <a16:creationId xmlns:a16="http://schemas.microsoft.com/office/drawing/2014/main" id="{FEB13BF5-9B0F-3D45-B510-95D28C8E1DB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2094508" cy="462371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9" name="pasted-image.pdf">
              <a:extLst>
                <a:ext uri="{FF2B5EF4-FFF2-40B4-BE49-F238E27FC236}">
                  <a16:creationId xmlns:a16="http://schemas.microsoft.com/office/drawing/2014/main" id="{1D4C641E-2A4C-AE45-919D-DE0A1B39DE7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47225" y="3860637"/>
              <a:ext cx="4635003" cy="30235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20" name="pasted-image.pdf">
            <a:extLst>
              <a:ext uri="{FF2B5EF4-FFF2-40B4-BE49-F238E27FC236}">
                <a16:creationId xmlns:a16="http://schemas.microsoft.com/office/drawing/2014/main" id="{25DE91C2-A4DC-5847-8844-95B0CF4CC27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96879" y="1457295"/>
            <a:ext cx="186879" cy="215942"/>
          </a:xfrm>
          <a:prstGeom prst="rect">
            <a:avLst/>
          </a:prstGeom>
          <a:ln w="12700">
            <a:miter lim="400000"/>
          </a:ln>
        </p:spPr>
      </p:pic>
      <p:pic>
        <p:nvPicPr>
          <p:cNvPr id="24" name="pasted-image.pdf">
            <a:extLst>
              <a:ext uri="{FF2B5EF4-FFF2-40B4-BE49-F238E27FC236}">
                <a16:creationId xmlns:a16="http://schemas.microsoft.com/office/drawing/2014/main" id="{28EAF291-863E-3044-B8AF-2DF82422F25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96879" y="2393356"/>
            <a:ext cx="186879" cy="215942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7" name="Group 85">
            <a:extLst>
              <a:ext uri="{FF2B5EF4-FFF2-40B4-BE49-F238E27FC236}">
                <a16:creationId xmlns:a16="http://schemas.microsoft.com/office/drawing/2014/main" id="{E41CE1A6-001C-8544-8DA0-17D9992A4A62}"/>
              </a:ext>
            </a:extLst>
          </p:cNvPr>
          <p:cNvGrpSpPr/>
          <p:nvPr userDrawn="1"/>
        </p:nvGrpSpPr>
        <p:grpSpPr>
          <a:xfrm flipH="1">
            <a:off x="3340560" y="3286059"/>
            <a:ext cx="2055836" cy="2581552"/>
            <a:chOff x="0" y="0"/>
            <a:chExt cx="5482227" cy="6884137"/>
          </a:xfrm>
        </p:grpSpPr>
        <p:pic>
          <p:nvPicPr>
            <p:cNvPr id="28" name="pasted-image.pdf">
              <a:extLst>
                <a:ext uri="{FF2B5EF4-FFF2-40B4-BE49-F238E27FC236}">
                  <a16:creationId xmlns:a16="http://schemas.microsoft.com/office/drawing/2014/main" id="{52592617-C44F-0B4F-A133-FFC73100B36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2094508" cy="462371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9" name="pasted-image.pdf">
              <a:extLst>
                <a:ext uri="{FF2B5EF4-FFF2-40B4-BE49-F238E27FC236}">
                  <a16:creationId xmlns:a16="http://schemas.microsoft.com/office/drawing/2014/main" id="{9F5036B3-8BAD-C74E-BA68-9DEE64E038F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47225" y="3860637"/>
              <a:ext cx="4635003" cy="30235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30" name="pasted-image.pdf">
            <a:extLst>
              <a:ext uri="{FF2B5EF4-FFF2-40B4-BE49-F238E27FC236}">
                <a16:creationId xmlns:a16="http://schemas.microsoft.com/office/drawing/2014/main" id="{80AD3378-816C-5F43-ACBA-33247A338DB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610957" y="1457295"/>
            <a:ext cx="186879" cy="215942"/>
          </a:xfrm>
          <a:prstGeom prst="rect">
            <a:avLst/>
          </a:prstGeom>
          <a:ln w="12700">
            <a:miter lim="400000"/>
          </a:ln>
        </p:spPr>
      </p:pic>
      <p:pic>
        <p:nvPicPr>
          <p:cNvPr id="31" name="pasted-image.pdf">
            <a:extLst>
              <a:ext uri="{FF2B5EF4-FFF2-40B4-BE49-F238E27FC236}">
                <a16:creationId xmlns:a16="http://schemas.microsoft.com/office/drawing/2014/main" id="{C008DEBE-674C-0C49-825D-9F6EB6A14DD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610957" y="2393356"/>
            <a:ext cx="186879" cy="215942"/>
          </a:xfrm>
          <a:prstGeom prst="rect">
            <a:avLst/>
          </a:prstGeom>
          <a:ln w="12700">
            <a:miter lim="400000"/>
          </a:ln>
        </p:spPr>
      </p:pic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D2FA538E-6D83-DB4A-8534-E7D3A5520D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89598" y="1435139"/>
            <a:ext cx="2708077" cy="599286"/>
          </a:xfrm>
        </p:spPr>
        <p:txBody>
          <a:bodyPr anchor="t">
            <a:noAutofit/>
          </a:bodyPr>
          <a:lstStyle>
            <a:lvl1pPr marL="0" indent="0">
              <a:buNone/>
              <a:defRPr sz="1275" b="1" i="0">
                <a:solidFill>
                  <a:srgbClr val="FFFFFF"/>
                </a:solidFill>
                <a:latin typeface="Helvetica" pitchFamily="2" charset="0"/>
              </a:defRPr>
            </a:lvl1pPr>
            <a:lvl2pPr marL="276223" indent="0">
              <a:buNone/>
              <a:defRPr sz="1275" b="1" i="0">
                <a:solidFill>
                  <a:srgbClr val="FFFFFF"/>
                </a:solidFill>
                <a:latin typeface="Helvetica" pitchFamily="2" charset="0"/>
              </a:defRPr>
            </a:lvl2pPr>
            <a:lvl3pPr marL="552444" indent="0">
              <a:buNone/>
              <a:defRPr sz="1275" b="1" i="0">
                <a:solidFill>
                  <a:srgbClr val="FFFFFF"/>
                </a:solidFill>
                <a:latin typeface="Helvetica" pitchFamily="2" charset="0"/>
              </a:defRPr>
            </a:lvl3pPr>
            <a:lvl4pPr marL="828667" indent="0">
              <a:buNone/>
              <a:defRPr sz="1275" b="1" i="0">
                <a:solidFill>
                  <a:srgbClr val="FFFFFF"/>
                </a:solidFill>
                <a:latin typeface="Helvetica" pitchFamily="2" charset="0"/>
              </a:defRPr>
            </a:lvl4pPr>
            <a:lvl5pPr marL="1104889" indent="0">
              <a:buNone/>
              <a:defRPr sz="1275" b="1" i="0">
                <a:solidFill>
                  <a:srgbClr val="FFFFFF"/>
                </a:solidFill>
                <a:latin typeface="Helvetica" pitchFamily="2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4" name="Text Placeholder 13">
            <a:extLst>
              <a:ext uri="{FF2B5EF4-FFF2-40B4-BE49-F238E27FC236}">
                <a16:creationId xmlns:a16="http://schemas.microsoft.com/office/drawing/2014/main" id="{843F03C6-1142-A244-9743-EA2214673C1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9598" y="2367125"/>
            <a:ext cx="2708077" cy="599286"/>
          </a:xfrm>
        </p:spPr>
        <p:txBody>
          <a:bodyPr anchor="t">
            <a:noAutofit/>
          </a:bodyPr>
          <a:lstStyle>
            <a:lvl1pPr marL="0" indent="0">
              <a:buNone/>
              <a:defRPr sz="1275" b="1" i="0">
                <a:solidFill>
                  <a:srgbClr val="FFFFFF"/>
                </a:solidFill>
                <a:latin typeface="Helvetica" pitchFamily="2" charset="0"/>
              </a:defRPr>
            </a:lvl1pPr>
            <a:lvl2pPr marL="276223" indent="0">
              <a:buNone/>
              <a:defRPr sz="1275" b="1" i="0">
                <a:solidFill>
                  <a:srgbClr val="FFFFFF"/>
                </a:solidFill>
                <a:latin typeface="Helvetica" pitchFamily="2" charset="0"/>
              </a:defRPr>
            </a:lvl2pPr>
            <a:lvl3pPr marL="552444" indent="0">
              <a:buNone/>
              <a:defRPr sz="1275" b="1" i="0">
                <a:solidFill>
                  <a:srgbClr val="FFFFFF"/>
                </a:solidFill>
                <a:latin typeface="Helvetica" pitchFamily="2" charset="0"/>
              </a:defRPr>
            </a:lvl3pPr>
            <a:lvl4pPr marL="828667" indent="0">
              <a:buNone/>
              <a:defRPr sz="1275" b="1" i="0">
                <a:solidFill>
                  <a:srgbClr val="FFFFFF"/>
                </a:solidFill>
                <a:latin typeface="Helvetica" pitchFamily="2" charset="0"/>
              </a:defRPr>
            </a:lvl4pPr>
            <a:lvl5pPr marL="1104889" indent="0">
              <a:buNone/>
              <a:defRPr sz="1275" b="1" i="0">
                <a:solidFill>
                  <a:srgbClr val="FFFFFF"/>
                </a:solidFill>
                <a:latin typeface="Helvetica" pitchFamily="2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5" name="Text Placeholder 13">
            <a:extLst>
              <a:ext uri="{FF2B5EF4-FFF2-40B4-BE49-F238E27FC236}">
                <a16:creationId xmlns:a16="http://schemas.microsoft.com/office/drawing/2014/main" id="{6D19AB13-2043-3949-A2CB-D92FDE10457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010967" y="1435139"/>
            <a:ext cx="2708077" cy="599286"/>
          </a:xfrm>
        </p:spPr>
        <p:txBody>
          <a:bodyPr anchor="t">
            <a:noAutofit/>
          </a:bodyPr>
          <a:lstStyle>
            <a:lvl1pPr marL="0" indent="0">
              <a:buNone/>
              <a:defRPr sz="1275" b="1" i="0">
                <a:solidFill>
                  <a:srgbClr val="FFFFFF"/>
                </a:solidFill>
                <a:latin typeface="Helvetica" pitchFamily="2" charset="0"/>
              </a:defRPr>
            </a:lvl1pPr>
            <a:lvl2pPr marL="276223" indent="0">
              <a:buNone/>
              <a:defRPr sz="1275" b="1" i="0">
                <a:solidFill>
                  <a:srgbClr val="FFFFFF"/>
                </a:solidFill>
                <a:latin typeface="Helvetica" pitchFamily="2" charset="0"/>
              </a:defRPr>
            </a:lvl2pPr>
            <a:lvl3pPr marL="552444" indent="0">
              <a:buNone/>
              <a:defRPr sz="1275" b="1" i="0">
                <a:solidFill>
                  <a:srgbClr val="FFFFFF"/>
                </a:solidFill>
                <a:latin typeface="Helvetica" pitchFamily="2" charset="0"/>
              </a:defRPr>
            </a:lvl3pPr>
            <a:lvl4pPr marL="828667" indent="0">
              <a:buNone/>
              <a:defRPr sz="1275" b="1" i="0">
                <a:solidFill>
                  <a:srgbClr val="FFFFFF"/>
                </a:solidFill>
                <a:latin typeface="Helvetica" pitchFamily="2" charset="0"/>
              </a:defRPr>
            </a:lvl4pPr>
            <a:lvl5pPr marL="1104889" indent="0">
              <a:buNone/>
              <a:defRPr sz="1275" b="1" i="0">
                <a:solidFill>
                  <a:srgbClr val="FFFFFF"/>
                </a:solidFill>
                <a:latin typeface="Helvetica" pitchFamily="2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6" name="Text Placeholder 13">
            <a:extLst>
              <a:ext uri="{FF2B5EF4-FFF2-40B4-BE49-F238E27FC236}">
                <a16:creationId xmlns:a16="http://schemas.microsoft.com/office/drawing/2014/main" id="{7169D796-2578-6A4C-A540-35767AB573D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010967" y="2367125"/>
            <a:ext cx="2708077" cy="599286"/>
          </a:xfrm>
        </p:spPr>
        <p:txBody>
          <a:bodyPr anchor="t">
            <a:noAutofit/>
          </a:bodyPr>
          <a:lstStyle>
            <a:lvl1pPr marL="0" indent="0">
              <a:buNone/>
              <a:defRPr sz="1275" b="1" i="0">
                <a:solidFill>
                  <a:srgbClr val="FFFFFF"/>
                </a:solidFill>
                <a:latin typeface="Helvetica" pitchFamily="2" charset="0"/>
              </a:defRPr>
            </a:lvl1pPr>
            <a:lvl2pPr marL="276223" indent="0">
              <a:buNone/>
              <a:defRPr sz="1275" b="1" i="0">
                <a:solidFill>
                  <a:srgbClr val="FFFFFF"/>
                </a:solidFill>
                <a:latin typeface="Helvetica" pitchFamily="2" charset="0"/>
              </a:defRPr>
            </a:lvl2pPr>
            <a:lvl3pPr marL="552444" indent="0">
              <a:buNone/>
              <a:defRPr sz="1275" b="1" i="0">
                <a:solidFill>
                  <a:srgbClr val="FFFFFF"/>
                </a:solidFill>
                <a:latin typeface="Helvetica" pitchFamily="2" charset="0"/>
              </a:defRPr>
            </a:lvl3pPr>
            <a:lvl4pPr marL="828667" indent="0">
              <a:buNone/>
              <a:defRPr sz="1275" b="1" i="0">
                <a:solidFill>
                  <a:srgbClr val="FFFFFF"/>
                </a:solidFill>
                <a:latin typeface="Helvetica" pitchFamily="2" charset="0"/>
              </a:defRPr>
            </a:lvl4pPr>
            <a:lvl5pPr marL="1104889" indent="0">
              <a:buNone/>
              <a:defRPr sz="1275" b="1" i="0">
                <a:solidFill>
                  <a:srgbClr val="FFFFFF"/>
                </a:solidFill>
                <a:latin typeface="Helvetica" pitchFamily="2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400998453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ile and list_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4313BA0-C01B-C74B-BD9D-DB63D5CF45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781" y="424333"/>
            <a:ext cx="4907814" cy="400521"/>
          </a:xfrm>
        </p:spPr>
        <p:txBody>
          <a:bodyPr anchor="t">
            <a:normAutofit/>
          </a:bodyPr>
          <a:lstStyle>
            <a:lvl1pPr algn="l">
              <a:defRPr sz="1913" b="1" cap="none">
                <a:solidFill>
                  <a:srgbClr val="F8DEB1"/>
                </a:solidFill>
                <a:latin typeface="Helvetica" pitchFamily="2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pl-PL" dirty="0"/>
          </a:p>
        </p:txBody>
      </p:sp>
      <p:pic>
        <p:nvPicPr>
          <p:cNvPr id="17" name="pasted-image.pdf">
            <a:extLst>
              <a:ext uri="{FF2B5EF4-FFF2-40B4-BE49-F238E27FC236}">
                <a16:creationId xmlns:a16="http://schemas.microsoft.com/office/drawing/2014/main" id="{7B7CDB06-A869-BA42-AAF2-85B8DE31FA4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12594" y="2081389"/>
            <a:ext cx="222948" cy="2576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21" name="pasted-image.pdf">
            <a:extLst>
              <a:ext uri="{FF2B5EF4-FFF2-40B4-BE49-F238E27FC236}">
                <a16:creationId xmlns:a16="http://schemas.microsoft.com/office/drawing/2014/main" id="{55AC378B-FFF5-3647-ACC4-674AB910F19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994777" y="2295195"/>
            <a:ext cx="2816113" cy="1767263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22" name="pasted-image.pdf">
            <a:extLst>
              <a:ext uri="{FF2B5EF4-FFF2-40B4-BE49-F238E27FC236}">
                <a16:creationId xmlns:a16="http://schemas.microsoft.com/office/drawing/2014/main" id="{32901E17-599B-C24C-B7B3-21A06006613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673569" y="2519302"/>
            <a:ext cx="222947" cy="2576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23" name="pasted-image.pdf">
            <a:extLst>
              <a:ext uri="{FF2B5EF4-FFF2-40B4-BE49-F238E27FC236}">
                <a16:creationId xmlns:a16="http://schemas.microsoft.com/office/drawing/2014/main" id="{FFD16C12-2ADB-A841-8D71-3B703216A01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297394" y="2712780"/>
            <a:ext cx="2816113" cy="1767262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34" name="pasted-image.pdf">
            <a:extLst>
              <a:ext uri="{FF2B5EF4-FFF2-40B4-BE49-F238E27FC236}">
                <a16:creationId xmlns:a16="http://schemas.microsoft.com/office/drawing/2014/main" id="{7ECEFF7E-B8C4-2844-A612-D9BB702F6E8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59222" y="2961077"/>
            <a:ext cx="222948" cy="2576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35" name="pasted-image.pdf">
            <a:extLst>
              <a:ext uri="{FF2B5EF4-FFF2-40B4-BE49-F238E27FC236}">
                <a16:creationId xmlns:a16="http://schemas.microsoft.com/office/drawing/2014/main" id="{18DD8293-C740-4644-B26E-1028878E6B6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32509" y="3198193"/>
            <a:ext cx="1883902" cy="214959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36" name="pasted-image.pdf">
            <a:extLst>
              <a:ext uri="{FF2B5EF4-FFF2-40B4-BE49-F238E27FC236}">
                <a16:creationId xmlns:a16="http://schemas.microsoft.com/office/drawing/2014/main" id="{27268290-DD92-6B42-A3D2-18A7AA714437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3428640" y="3876022"/>
            <a:ext cx="827639" cy="6040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37" name="pasted-image.pdf">
            <a:extLst>
              <a:ext uri="{FF2B5EF4-FFF2-40B4-BE49-F238E27FC236}">
                <a16:creationId xmlns:a16="http://schemas.microsoft.com/office/drawing/2014/main" id="{CA45C358-0095-0143-99A5-15D17DD874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18340" y="3652188"/>
            <a:ext cx="222948" cy="2576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38" name="pasted-image.pdf">
            <a:extLst>
              <a:ext uri="{FF2B5EF4-FFF2-40B4-BE49-F238E27FC236}">
                <a16:creationId xmlns:a16="http://schemas.microsoft.com/office/drawing/2014/main" id="{053FAF80-5978-EC45-A5D4-BA2D7B2BF52F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323271" y="1870796"/>
            <a:ext cx="827639" cy="6040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39" name="pasted-image.pdf">
            <a:extLst>
              <a:ext uri="{FF2B5EF4-FFF2-40B4-BE49-F238E27FC236}">
                <a16:creationId xmlns:a16="http://schemas.microsoft.com/office/drawing/2014/main" id="{DA4038C7-4D05-A043-BCD5-FED7DB42763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12971" y="1646962"/>
            <a:ext cx="222948" cy="2576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44" name="Text Placeholder 9">
            <a:extLst>
              <a:ext uri="{FF2B5EF4-FFF2-40B4-BE49-F238E27FC236}">
                <a16:creationId xmlns:a16="http://schemas.microsoft.com/office/drawing/2014/main" id="{D5281702-F5C0-2D40-8814-FAE41D78C0F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93023" y="953098"/>
            <a:ext cx="4407175" cy="304847"/>
          </a:xfrm>
        </p:spPr>
        <p:txBody>
          <a:bodyPr anchor="t">
            <a:noAutofit/>
          </a:bodyPr>
          <a:lstStyle>
            <a:lvl1pPr marL="0" indent="0">
              <a:buFontTx/>
              <a:buNone/>
              <a:defRPr sz="1200" b="1">
                <a:solidFill>
                  <a:srgbClr val="E15A64"/>
                </a:solidFill>
                <a:latin typeface="Helvetica" pitchFamily="2" charset="0"/>
              </a:defRPr>
            </a:lvl1pPr>
            <a:lvl2pPr marL="276223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2pPr>
            <a:lvl3pPr marL="552444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3pPr>
            <a:lvl4pPr marL="828667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4pPr>
            <a:lvl5pPr marL="1104889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5" name="Text Placeholder 13">
            <a:extLst>
              <a:ext uri="{FF2B5EF4-FFF2-40B4-BE49-F238E27FC236}">
                <a16:creationId xmlns:a16="http://schemas.microsoft.com/office/drawing/2014/main" id="{1666437A-9E9E-224E-9BDF-A8694A9C15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710265" y="1645667"/>
            <a:ext cx="6299529" cy="257620"/>
          </a:xfrm>
        </p:spPr>
        <p:txBody>
          <a:bodyPr anchor="t">
            <a:noAutofit/>
          </a:bodyPr>
          <a:lstStyle>
            <a:lvl1pPr marL="0" indent="0">
              <a:buNone/>
              <a:defRPr sz="1275" b="1" i="0">
                <a:solidFill>
                  <a:srgbClr val="FFFFFF"/>
                </a:solidFill>
                <a:latin typeface="Helvetica" pitchFamily="2" charset="0"/>
              </a:defRPr>
            </a:lvl1pPr>
            <a:lvl2pPr marL="276223" indent="0">
              <a:buNone/>
              <a:defRPr sz="1275" b="1" i="0">
                <a:solidFill>
                  <a:srgbClr val="FFFFFF"/>
                </a:solidFill>
                <a:latin typeface="Helvetica" pitchFamily="2" charset="0"/>
              </a:defRPr>
            </a:lvl2pPr>
            <a:lvl3pPr marL="552444" indent="0">
              <a:buNone/>
              <a:defRPr sz="1275" b="1" i="0">
                <a:solidFill>
                  <a:srgbClr val="FFFFFF"/>
                </a:solidFill>
                <a:latin typeface="Helvetica" pitchFamily="2" charset="0"/>
              </a:defRPr>
            </a:lvl3pPr>
            <a:lvl4pPr marL="828667" indent="0">
              <a:buNone/>
              <a:defRPr sz="1275" b="1" i="0">
                <a:solidFill>
                  <a:srgbClr val="FFFFFF"/>
                </a:solidFill>
                <a:latin typeface="Helvetica" pitchFamily="2" charset="0"/>
              </a:defRPr>
            </a:lvl4pPr>
            <a:lvl5pPr marL="1104889" indent="0">
              <a:buNone/>
              <a:defRPr sz="1275" b="1" i="0">
                <a:solidFill>
                  <a:srgbClr val="FFFFFF"/>
                </a:solidFill>
                <a:latin typeface="Helvetica" pitchFamily="2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6" name="Text Placeholder 13">
            <a:extLst>
              <a:ext uri="{FF2B5EF4-FFF2-40B4-BE49-F238E27FC236}">
                <a16:creationId xmlns:a16="http://schemas.microsoft.com/office/drawing/2014/main" id="{BC0A7FD5-9661-164F-BE2E-B0E789EDBD6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396065" y="2067697"/>
            <a:ext cx="5613729" cy="257620"/>
          </a:xfrm>
        </p:spPr>
        <p:txBody>
          <a:bodyPr anchor="t">
            <a:noAutofit/>
          </a:bodyPr>
          <a:lstStyle>
            <a:lvl1pPr marL="0" indent="0">
              <a:buNone/>
              <a:defRPr sz="1275" b="1" i="0">
                <a:solidFill>
                  <a:srgbClr val="FFFFFF"/>
                </a:solidFill>
                <a:latin typeface="Helvetica" pitchFamily="2" charset="0"/>
              </a:defRPr>
            </a:lvl1pPr>
            <a:lvl2pPr marL="276223" indent="0">
              <a:buNone/>
              <a:defRPr sz="1275" b="1" i="0">
                <a:solidFill>
                  <a:srgbClr val="FFFFFF"/>
                </a:solidFill>
                <a:latin typeface="Helvetica" pitchFamily="2" charset="0"/>
              </a:defRPr>
            </a:lvl2pPr>
            <a:lvl3pPr marL="552444" indent="0">
              <a:buNone/>
              <a:defRPr sz="1275" b="1" i="0">
                <a:solidFill>
                  <a:srgbClr val="FFFFFF"/>
                </a:solidFill>
                <a:latin typeface="Helvetica" pitchFamily="2" charset="0"/>
              </a:defRPr>
            </a:lvl3pPr>
            <a:lvl4pPr marL="828667" indent="0">
              <a:buNone/>
              <a:defRPr sz="1275" b="1" i="0">
                <a:solidFill>
                  <a:srgbClr val="FFFFFF"/>
                </a:solidFill>
                <a:latin typeface="Helvetica" pitchFamily="2" charset="0"/>
              </a:defRPr>
            </a:lvl4pPr>
            <a:lvl5pPr marL="1104889" indent="0">
              <a:buNone/>
              <a:defRPr sz="1275" b="1" i="0">
                <a:solidFill>
                  <a:srgbClr val="FFFFFF"/>
                </a:solidFill>
                <a:latin typeface="Helvetica" pitchFamily="2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7" name="Text Placeholder 13">
            <a:extLst>
              <a:ext uri="{FF2B5EF4-FFF2-40B4-BE49-F238E27FC236}">
                <a16:creationId xmlns:a16="http://schemas.microsoft.com/office/drawing/2014/main" id="{E54AFB6F-9B46-AC45-A290-E7A0AC7BBD7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064279" y="2516105"/>
            <a:ext cx="4945514" cy="257620"/>
          </a:xfrm>
        </p:spPr>
        <p:txBody>
          <a:bodyPr anchor="t">
            <a:noAutofit/>
          </a:bodyPr>
          <a:lstStyle>
            <a:lvl1pPr marL="0" indent="0">
              <a:buNone/>
              <a:defRPr sz="1275" b="1" i="0">
                <a:solidFill>
                  <a:srgbClr val="FFFFFF"/>
                </a:solidFill>
                <a:latin typeface="Helvetica" pitchFamily="2" charset="0"/>
              </a:defRPr>
            </a:lvl1pPr>
            <a:lvl2pPr marL="276223" indent="0">
              <a:buNone/>
              <a:defRPr sz="1275" b="1" i="0">
                <a:solidFill>
                  <a:srgbClr val="FFFFFF"/>
                </a:solidFill>
                <a:latin typeface="Helvetica" pitchFamily="2" charset="0"/>
              </a:defRPr>
            </a:lvl2pPr>
            <a:lvl3pPr marL="552444" indent="0">
              <a:buNone/>
              <a:defRPr sz="1275" b="1" i="0">
                <a:solidFill>
                  <a:srgbClr val="FFFFFF"/>
                </a:solidFill>
                <a:latin typeface="Helvetica" pitchFamily="2" charset="0"/>
              </a:defRPr>
            </a:lvl3pPr>
            <a:lvl4pPr marL="828667" indent="0">
              <a:buNone/>
              <a:defRPr sz="1275" b="1" i="0">
                <a:solidFill>
                  <a:srgbClr val="FFFFFF"/>
                </a:solidFill>
                <a:latin typeface="Helvetica" pitchFamily="2" charset="0"/>
              </a:defRPr>
            </a:lvl4pPr>
            <a:lvl5pPr marL="1104889" indent="0">
              <a:buNone/>
              <a:defRPr sz="1275" b="1" i="0">
                <a:solidFill>
                  <a:srgbClr val="FFFFFF"/>
                </a:solidFill>
                <a:latin typeface="Helvetica" pitchFamily="2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8" name="Text Placeholder 13">
            <a:extLst>
              <a:ext uri="{FF2B5EF4-FFF2-40B4-BE49-F238E27FC236}">
                <a16:creationId xmlns:a16="http://schemas.microsoft.com/office/drawing/2014/main" id="{B5449FA2-BEA7-9B48-96ED-FE16EC6B630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846795" y="2955721"/>
            <a:ext cx="4162998" cy="257620"/>
          </a:xfrm>
        </p:spPr>
        <p:txBody>
          <a:bodyPr anchor="t">
            <a:noAutofit/>
          </a:bodyPr>
          <a:lstStyle>
            <a:lvl1pPr marL="0" indent="0">
              <a:buNone/>
              <a:defRPr sz="1275" b="1" i="0">
                <a:solidFill>
                  <a:srgbClr val="FFFFFF"/>
                </a:solidFill>
                <a:latin typeface="Helvetica" pitchFamily="2" charset="0"/>
              </a:defRPr>
            </a:lvl1pPr>
            <a:lvl2pPr marL="276223" indent="0">
              <a:buNone/>
              <a:defRPr sz="1275" b="1" i="0">
                <a:solidFill>
                  <a:srgbClr val="FFFFFF"/>
                </a:solidFill>
                <a:latin typeface="Helvetica" pitchFamily="2" charset="0"/>
              </a:defRPr>
            </a:lvl2pPr>
            <a:lvl3pPr marL="552444" indent="0">
              <a:buNone/>
              <a:defRPr sz="1275" b="1" i="0">
                <a:solidFill>
                  <a:srgbClr val="FFFFFF"/>
                </a:solidFill>
                <a:latin typeface="Helvetica" pitchFamily="2" charset="0"/>
              </a:defRPr>
            </a:lvl3pPr>
            <a:lvl4pPr marL="828667" indent="0">
              <a:buNone/>
              <a:defRPr sz="1275" b="1" i="0">
                <a:solidFill>
                  <a:srgbClr val="FFFFFF"/>
                </a:solidFill>
                <a:latin typeface="Helvetica" pitchFamily="2" charset="0"/>
              </a:defRPr>
            </a:lvl4pPr>
            <a:lvl5pPr marL="1104889" indent="0">
              <a:buNone/>
              <a:defRPr sz="1275" b="1" i="0">
                <a:solidFill>
                  <a:srgbClr val="FFFFFF"/>
                </a:solidFill>
                <a:latin typeface="Helvetica" pitchFamily="2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9" name="Text Placeholder 13">
            <a:extLst>
              <a:ext uri="{FF2B5EF4-FFF2-40B4-BE49-F238E27FC236}">
                <a16:creationId xmlns:a16="http://schemas.microsoft.com/office/drawing/2014/main" id="{EBE2BCED-775C-0B4A-9754-C1DB6ABCC23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13948" y="3650313"/>
            <a:ext cx="3195844" cy="257620"/>
          </a:xfrm>
        </p:spPr>
        <p:txBody>
          <a:bodyPr anchor="t">
            <a:noAutofit/>
          </a:bodyPr>
          <a:lstStyle>
            <a:lvl1pPr marL="0" indent="0">
              <a:buNone/>
              <a:defRPr sz="1275" b="1" i="0">
                <a:solidFill>
                  <a:srgbClr val="FFFFFF"/>
                </a:solidFill>
                <a:latin typeface="Helvetica" pitchFamily="2" charset="0"/>
              </a:defRPr>
            </a:lvl1pPr>
            <a:lvl2pPr marL="276223" indent="0">
              <a:buNone/>
              <a:defRPr sz="1275" b="1" i="0">
                <a:solidFill>
                  <a:srgbClr val="FFFFFF"/>
                </a:solidFill>
                <a:latin typeface="Helvetica" pitchFamily="2" charset="0"/>
              </a:defRPr>
            </a:lvl2pPr>
            <a:lvl3pPr marL="552444" indent="0">
              <a:buNone/>
              <a:defRPr sz="1275" b="1" i="0">
                <a:solidFill>
                  <a:srgbClr val="FFFFFF"/>
                </a:solidFill>
                <a:latin typeface="Helvetica" pitchFamily="2" charset="0"/>
              </a:defRPr>
            </a:lvl3pPr>
            <a:lvl4pPr marL="828667" indent="0">
              <a:buNone/>
              <a:defRPr sz="1275" b="1" i="0">
                <a:solidFill>
                  <a:srgbClr val="FFFFFF"/>
                </a:solidFill>
                <a:latin typeface="Helvetica" pitchFamily="2" charset="0"/>
              </a:defRPr>
            </a:lvl4pPr>
            <a:lvl5pPr marL="1104889" indent="0">
              <a:buNone/>
              <a:defRPr sz="1275" b="1" i="0">
                <a:solidFill>
                  <a:srgbClr val="FFFFFF"/>
                </a:solidFill>
                <a:latin typeface="Helvetica" pitchFamily="2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739805609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, subtitle and list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sted-image.pdf">
            <a:extLst>
              <a:ext uri="{FF2B5EF4-FFF2-40B4-BE49-F238E27FC236}">
                <a16:creationId xmlns:a16="http://schemas.microsoft.com/office/drawing/2014/main" id="{41480AFA-76CA-3C4F-A255-E8AF9B21CE3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616278" y="795385"/>
            <a:ext cx="2621486" cy="3027040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pasted-image.pdf">
            <a:extLst>
              <a:ext uri="{FF2B5EF4-FFF2-40B4-BE49-F238E27FC236}">
                <a16:creationId xmlns:a16="http://schemas.microsoft.com/office/drawing/2014/main" id="{00997BF4-DBEB-F341-87DD-9964AEF03F1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833194" y="3363710"/>
            <a:ext cx="932675" cy="681498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pasted-image.pdf">
            <a:extLst>
              <a:ext uri="{FF2B5EF4-FFF2-40B4-BE49-F238E27FC236}">
                <a16:creationId xmlns:a16="http://schemas.microsoft.com/office/drawing/2014/main" id="{AFBEEF85-5FC3-F74F-AF05-E236F2E1CA2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0751" y="1849333"/>
            <a:ext cx="1572574" cy="1815857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pasted-image.pdf">
            <a:extLst>
              <a:ext uri="{FF2B5EF4-FFF2-40B4-BE49-F238E27FC236}">
                <a16:creationId xmlns:a16="http://schemas.microsoft.com/office/drawing/2014/main" id="{945600A7-0D54-2542-94AA-D7841B25B71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693580" y="1426132"/>
            <a:ext cx="1381483" cy="1595204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6" name="pasted-image.pdf">
            <a:extLst>
              <a:ext uri="{FF2B5EF4-FFF2-40B4-BE49-F238E27FC236}">
                <a16:creationId xmlns:a16="http://schemas.microsoft.com/office/drawing/2014/main" id="{FA95BAE9-0330-B04F-90A6-3FDDA1D6A0E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3945" y="2927462"/>
            <a:ext cx="6293025" cy="3342047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pasted-image.pdf">
            <a:extLst>
              <a:ext uri="{FF2B5EF4-FFF2-40B4-BE49-F238E27FC236}">
                <a16:creationId xmlns:a16="http://schemas.microsoft.com/office/drawing/2014/main" id="{25717A54-4757-AE4E-A2D4-B48F0430450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376200" y="1499899"/>
            <a:ext cx="1995472" cy="230418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8" name="pasted-image.pdf">
            <a:extLst>
              <a:ext uri="{FF2B5EF4-FFF2-40B4-BE49-F238E27FC236}">
                <a16:creationId xmlns:a16="http://schemas.microsoft.com/office/drawing/2014/main" id="{D1CFC8D4-1455-5940-9BBA-7B64681F9931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453939" y="4251835"/>
            <a:ext cx="236127" cy="272849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7271BA9-DE2A-1A43-B83D-26943799806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93023" y="953098"/>
            <a:ext cx="4407175" cy="304847"/>
          </a:xfrm>
        </p:spPr>
        <p:txBody>
          <a:bodyPr anchor="t">
            <a:noAutofit/>
          </a:bodyPr>
          <a:lstStyle>
            <a:lvl1pPr marL="0" indent="0">
              <a:buFontTx/>
              <a:buNone/>
              <a:defRPr sz="1200" b="1">
                <a:solidFill>
                  <a:srgbClr val="E15A64"/>
                </a:solidFill>
                <a:latin typeface="Helvetica" pitchFamily="2" charset="0"/>
              </a:defRPr>
            </a:lvl1pPr>
            <a:lvl2pPr marL="276223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2pPr>
            <a:lvl3pPr marL="552444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3pPr>
            <a:lvl4pPr marL="828667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4pPr>
            <a:lvl5pPr marL="1104889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pic>
        <p:nvPicPr>
          <p:cNvPr id="11" name="pasted-image.pdf">
            <a:extLst>
              <a:ext uri="{FF2B5EF4-FFF2-40B4-BE49-F238E27FC236}">
                <a16:creationId xmlns:a16="http://schemas.microsoft.com/office/drawing/2014/main" id="{62956CA2-D229-FA49-8B06-DE4C237CA2A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203608" y="3383311"/>
            <a:ext cx="932675" cy="681498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12" name="pasted-image.pdf">
            <a:extLst>
              <a:ext uri="{FF2B5EF4-FFF2-40B4-BE49-F238E27FC236}">
                <a16:creationId xmlns:a16="http://schemas.microsoft.com/office/drawing/2014/main" id="{67E5FD96-ADA1-D44B-9591-B8EBA110283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120715" y="3212980"/>
            <a:ext cx="1410301" cy="2014028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125470B3-BECD-8D4D-836B-08B1557B8C7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1944" y="427699"/>
            <a:ext cx="4481219" cy="414890"/>
          </a:xfrm>
        </p:spPr>
        <p:txBody>
          <a:bodyPr anchor="t">
            <a:normAutofit/>
          </a:bodyPr>
          <a:lstStyle>
            <a:lvl1pPr algn="l">
              <a:defRPr sz="1913" b="1" i="0" cap="none">
                <a:solidFill>
                  <a:srgbClr val="8B4F65"/>
                </a:solidFill>
                <a:latin typeface="Helvetica" pitchFamily="2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pl-PL" dirty="0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60B58B05-0146-8645-9EFE-916430AA581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11584" y="2381938"/>
            <a:ext cx="1323401" cy="639396"/>
          </a:xfrm>
        </p:spPr>
        <p:txBody>
          <a:bodyPr anchor="t">
            <a:noAutofit/>
          </a:bodyPr>
          <a:lstStyle>
            <a:lvl1pPr marL="0" indent="0">
              <a:buNone/>
              <a:defRPr sz="900" b="0" i="0">
                <a:solidFill>
                  <a:srgbClr val="000000"/>
                </a:solidFill>
                <a:latin typeface="Helvetica" pitchFamily="2" charset="0"/>
              </a:defRPr>
            </a:lvl1pPr>
            <a:lvl2pPr marL="276223" indent="0">
              <a:buNone/>
              <a:defRPr sz="788" b="0" i="0">
                <a:solidFill>
                  <a:srgbClr val="000000"/>
                </a:solidFill>
                <a:latin typeface="Helvetica" pitchFamily="2" charset="0"/>
              </a:defRPr>
            </a:lvl2pPr>
            <a:lvl3pPr marL="552444" indent="0">
              <a:buNone/>
              <a:defRPr sz="788" b="0" i="0">
                <a:solidFill>
                  <a:srgbClr val="000000"/>
                </a:solidFill>
                <a:latin typeface="Helvetica" pitchFamily="2" charset="0"/>
              </a:defRPr>
            </a:lvl3pPr>
            <a:lvl4pPr marL="828667" indent="0">
              <a:buNone/>
              <a:defRPr sz="788" b="0" i="0">
                <a:solidFill>
                  <a:srgbClr val="000000"/>
                </a:solidFill>
                <a:latin typeface="Helvetica" pitchFamily="2" charset="0"/>
              </a:defRPr>
            </a:lvl4pPr>
            <a:lvl5pPr marL="1104889" indent="0">
              <a:buNone/>
              <a:defRPr sz="788" b="0" i="0">
                <a:solidFill>
                  <a:srgbClr val="000000"/>
                </a:solidFill>
                <a:latin typeface="Helvetica" pitchFamily="2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494CBE5-1990-9E49-8143-AF501C787D5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489852" y="2135754"/>
            <a:ext cx="1730456" cy="885580"/>
          </a:xfrm>
        </p:spPr>
        <p:txBody>
          <a:bodyPr anchor="t">
            <a:noAutofit/>
          </a:bodyPr>
          <a:lstStyle>
            <a:lvl1pPr marL="0" indent="0">
              <a:buNone/>
              <a:defRPr sz="900" b="0" i="0">
                <a:solidFill>
                  <a:srgbClr val="000000"/>
                </a:solidFill>
                <a:latin typeface="Helvetica" pitchFamily="2" charset="0"/>
              </a:defRPr>
            </a:lvl1pPr>
            <a:lvl2pPr marL="276223" indent="0">
              <a:buNone/>
              <a:defRPr sz="788" b="0" i="0">
                <a:solidFill>
                  <a:srgbClr val="000000"/>
                </a:solidFill>
                <a:latin typeface="Helvetica" pitchFamily="2" charset="0"/>
              </a:defRPr>
            </a:lvl2pPr>
            <a:lvl3pPr marL="552444" indent="0">
              <a:buNone/>
              <a:defRPr sz="788" b="0" i="0">
                <a:solidFill>
                  <a:srgbClr val="000000"/>
                </a:solidFill>
                <a:latin typeface="Helvetica" pitchFamily="2" charset="0"/>
              </a:defRPr>
            </a:lvl3pPr>
            <a:lvl4pPr marL="828667" indent="0">
              <a:buNone/>
              <a:defRPr sz="788" b="0" i="0">
                <a:solidFill>
                  <a:srgbClr val="000000"/>
                </a:solidFill>
                <a:latin typeface="Helvetica" pitchFamily="2" charset="0"/>
              </a:defRPr>
            </a:lvl4pPr>
            <a:lvl5pPr marL="1104889" indent="0">
              <a:buNone/>
              <a:defRPr sz="788" b="0" i="0">
                <a:solidFill>
                  <a:srgbClr val="000000"/>
                </a:solidFill>
                <a:latin typeface="Helvetica" pitchFamily="2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4FF95CA0-4D0D-304C-9A7D-0EC732963B8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28606" y="1880779"/>
            <a:ext cx="1086183" cy="631329"/>
          </a:xfrm>
        </p:spPr>
        <p:txBody>
          <a:bodyPr anchor="t">
            <a:noAutofit/>
          </a:bodyPr>
          <a:lstStyle>
            <a:lvl1pPr marL="0" indent="0">
              <a:buNone/>
              <a:defRPr sz="900" b="0" i="0">
                <a:solidFill>
                  <a:srgbClr val="000000"/>
                </a:solidFill>
                <a:latin typeface="Helvetica" pitchFamily="2" charset="0"/>
              </a:defRPr>
            </a:lvl1pPr>
            <a:lvl2pPr marL="276223" indent="0">
              <a:buNone/>
              <a:defRPr sz="788" b="0" i="0">
                <a:solidFill>
                  <a:srgbClr val="000000"/>
                </a:solidFill>
                <a:latin typeface="Helvetica" pitchFamily="2" charset="0"/>
              </a:defRPr>
            </a:lvl2pPr>
            <a:lvl3pPr marL="552444" indent="0">
              <a:buNone/>
              <a:defRPr sz="788" b="0" i="0">
                <a:solidFill>
                  <a:srgbClr val="000000"/>
                </a:solidFill>
                <a:latin typeface="Helvetica" pitchFamily="2" charset="0"/>
              </a:defRPr>
            </a:lvl3pPr>
            <a:lvl4pPr marL="828667" indent="0">
              <a:buNone/>
              <a:defRPr sz="788" b="0" i="0">
                <a:solidFill>
                  <a:srgbClr val="000000"/>
                </a:solidFill>
                <a:latin typeface="Helvetica" pitchFamily="2" charset="0"/>
              </a:defRPr>
            </a:lvl4pPr>
            <a:lvl5pPr marL="1104889" indent="0">
              <a:buNone/>
              <a:defRPr sz="788" b="0" i="0">
                <a:solidFill>
                  <a:srgbClr val="000000"/>
                </a:solidFill>
                <a:latin typeface="Helvetica" pitchFamily="2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12EB1072-6272-9845-A9CC-EACA8A74DDA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789291" y="1599423"/>
            <a:ext cx="2073356" cy="1214116"/>
          </a:xfrm>
        </p:spPr>
        <p:txBody>
          <a:bodyPr anchor="t">
            <a:noAutofit/>
          </a:bodyPr>
          <a:lstStyle>
            <a:lvl1pPr marL="0" indent="0">
              <a:buNone/>
              <a:defRPr sz="900" b="0" i="0">
                <a:solidFill>
                  <a:srgbClr val="000000"/>
                </a:solidFill>
                <a:latin typeface="Helvetica" pitchFamily="2" charset="0"/>
              </a:defRPr>
            </a:lvl1pPr>
            <a:lvl2pPr marL="276223" indent="0">
              <a:buNone/>
              <a:defRPr sz="788" b="0" i="0">
                <a:solidFill>
                  <a:srgbClr val="000000"/>
                </a:solidFill>
                <a:latin typeface="Helvetica" pitchFamily="2" charset="0"/>
              </a:defRPr>
            </a:lvl2pPr>
            <a:lvl3pPr marL="552444" indent="0">
              <a:buNone/>
              <a:defRPr sz="788" b="0" i="0">
                <a:solidFill>
                  <a:srgbClr val="000000"/>
                </a:solidFill>
                <a:latin typeface="Helvetica" pitchFamily="2" charset="0"/>
              </a:defRPr>
            </a:lvl3pPr>
            <a:lvl4pPr marL="828667" indent="0">
              <a:buNone/>
              <a:defRPr sz="788" b="0" i="0">
                <a:solidFill>
                  <a:srgbClr val="000000"/>
                </a:solidFill>
                <a:latin typeface="Helvetica" pitchFamily="2" charset="0"/>
              </a:defRPr>
            </a:lvl4pPr>
            <a:lvl5pPr marL="1104889" indent="0">
              <a:buNone/>
              <a:defRPr sz="788" b="0" i="0">
                <a:solidFill>
                  <a:srgbClr val="000000"/>
                </a:solidFill>
                <a:latin typeface="Helvetica" pitchFamily="2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</p:spTree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list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7271BA9-DE2A-1A43-B83D-26943799806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93023" y="1669505"/>
            <a:ext cx="1288533" cy="304847"/>
          </a:xfrm>
        </p:spPr>
        <p:txBody>
          <a:bodyPr anchor="t">
            <a:noAutofit/>
          </a:bodyPr>
          <a:lstStyle>
            <a:lvl1pPr marL="0" indent="0">
              <a:buFontTx/>
              <a:buNone/>
              <a:defRPr sz="1200" b="1">
                <a:solidFill>
                  <a:srgbClr val="E15A64"/>
                </a:solidFill>
                <a:latin typeface="Helvetica" pitchFamily="2" charset="0"/>
              </a:defRPr>
            </a:lvl1pPr>
            <a:lvl2pPr marL="276223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2pPr>
            <a:lvl3pPr marL="552444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3pPr>
            <a:lvl4pPr marL="828667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4pPr>
            <a:lvl5pPr marL="1104889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pic>
        <p:nvPicPr>
          <p:cNvPr id="17" name="pasted-image.pdf">
            <a:extLst>
              <a:ext uri="{FF2B5EF4-FFF2-40B4-BE49-F238E27FC236}">
                <a16:creationId xmlns:a16="http://schemas.microsoft.com/office/drawing/2014/main" id="{A6883303-E344-4249-AD3C-BE0B61C7C7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29947" y="1275676"/>
            <a:ext cx="186879" cy="215942"/>
          </a:xfrm>
          <a:prstGeom prst="rect">
            <a:avLst/>
          </a:prstGeom>
          <a:ln w="12700">
            <a:miter lim="400000"/>
          </a:ln>
        </p:spPr>
      </p:pic>
      <p:pic>
        <p:nvPicPr>
          <p:cNvPr id="18" name="pasted-image.pdf">
            <a:extLst>
              <a:ext uri="{FF2B5EF4-FFF2-40B4-BE49-F238E27FC236}">
                <a16:creationId xmlns:a16="http://schemas.microsoft.com/office/drawing/2014/main" id="{2CBC9B5C-DD78-5140-902B-CE01288BBAB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31228" y="3610835"/>
            <a:ext cx="185596" cy="2216668"/>
          </a:xfrm>
          <a:prstGeom prst="rect">
            <a:avLst/>
          </a:prstGeom>
          <a:ln w="12700">
            <a:miter lim="400000"/>
          </a:ln>
        </p:spPr>
      </p:pic>
      <p:sp>
        <p:nvSpPr>
          <p:cNvPr id="19" name="Text Placeholder 9">
            <a:extLst>
              <a:ext uri="{FF2B5EF4-FFF2-40B4-BE49-F238E27FC236}">
                <a16:creationId xmlns:a16="http://schemas.microsoft.com/office/drawing/2014/main" id="{A0913B9F-0337-EC42-8765-0F578239319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369069" y="1669505"/>
            <a:ext cx="1288533" cy="304847"/>
          </a:xfrm>
        </p:spPr>
        <p:txBody>
          <a:bodyPr anchor="t">
            <a:noAutofit/>
          </a:bodyPr>
          <a:lstStyle>
            <a:lvl1pPr marL="0" indent="0">
              <a:buFontTx/>
              <a:buNone/>
              <a:defRPr sz="1200" b="1">
                <a:solidFill>
                  <a:srgbClr val="E15A64"/>
                </a:solidFill>
                <a:latin typeface="Helvetica" pitchFamily="2" charset="0"/>
              </a:defRPr>
            </a:lvl1pPr>
            <a:lvl2pPr marL="276223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2pPr>
            <a:lvl3pPr marL="552444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3pPr>
            <a:lvl4pPr marL="828667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4pPr>
            <a:lvl5pPr marL="1104889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pic>
        <p:nvPicPr>
          <p:cNvPr id="21" name="pasted-image.pdf">
            <a:extLst>
              <a:ext uri="{FF2B5EF4-FFF2-40B4-BE49-F238E27FC236}">
                <a16:creationId xmlns:a16="http://schemas.microsoft.com/office/drawing/2014/main" id="{921637E0-29D6-F841-9FEF-187151DDD71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05993" y="1275676"/>
            <a:ext cx="186879" cy="215942"/>
          </a:xfrm>
          <a:prstGeom prst="rect">
            <a:avLst/>
          </a:prstGeom>
          <a:ln w="12700">
            <a:miter lim="400000"/>
          </a:ln>
        </p:spPr>
      </p:pic>
      <p:pic>
        <p:nvPicPr>
          <p:cNvPr id="22" name="pasted-image.pdf">
            <a:extLst>
              <a:ext uri="{FF2B5EF4-FFF2-40B4-BE49-F238E27FC236}">
                <a16:creationId xmlns:a16="http://schemas.microsoft.com/office/drawing/2014/main" id="{51855291-E824-3241-9D34-98EF9A83063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407275" y="3610835"/>
            <a:ext cx="185596" cy="2216668"/>
          </a:xfrm>
          <a:prstGeom prst="rect">
            <a:avLst/>
          </a:prstGeom>
          <a:ln w="12700">
            <a:miter lim="400000"/>
          </a:ln>
        </p:spPr>
      </p:pic>
      <p:sp>
        <p:nvSpPr>
          <p:cNvPr id="23" name="Text Placeholder 9">
            <a:extLst>
              <a:ext uri="{FF2B5EF4-FFF2-40B4-BE49-F238E27FC236}">
                <a16:creationId xmlns:a16="http://schemas.microsoft.com/office/drawing/2014/main" id="{077525ED-7551-3744-B80F-60011710A5A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136323" y="1669505"/>
            <a:ext cx="1288533" cy="304847"/>
          </a:xfrm>
        </p:spPr>
        <p:txBody>
          <a:bodyPr anchor="t">
            <a:noAutofit/>
          </a:bodyPr>
          <a:lstStyle>
            <a:lvl1pPr marL="0" indent="0">
              <a:buFontTx/>
              <a:buNone/>
              <a:defRPr sz="1200" b="1">
                <a:solidFill>
                  <a:srgbClr val="E15A64"/>
                </a:solidFill>
                <a:latin typeface="Helvetica" pitchFamily="2" charset="0"/>
              </a:defRPr>
            </a:lvl1pPr>
            <a:lvl2pPr marL="276223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2pPr>
            <a:lvl3pPr marL="552444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3pPr>
            <a:lvl4pPr marL="828667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4pPr>
            <a:lvl5pPr marL="1104889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pic>
        <p:nvPicPr>
          <p:cNvPr id="25" name="pasted-image.pdf">
            <a:extLst>
              <a:ext uri="{FF2B5EF4-FFF2-40B4-BE49-F238E27FC236}">
                <a16:creationId xmlns:a16="http://schemas.microsoft.com/office/drawing/2014/main" id="{DB50773F-C820-3B42-8250-CC632993B7D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173247" y="1275676"/>
            <a:ext cx="186879" cy="215942"/>
          </a:xfrm>
          <a:prstGeom prst="rect">
            <a:avLst/>
          </a:prstGeom>
          <a:ln w="12700">
            <a:miter lim="400000"/>
          </a:ln>
        </p:spPr>
      </p:pic>
      <p:pic>
        <p:nvPicPr>
          <p:cNvPr id="26" name="pasted-image.pdf">
            <a:extLst>
              <a:ext uri="{FF2B5EF4-FFF2-40B4-BE49-F238E27FC236}">
                <a16:creationId xmlns:a16="http://schemas.microsoft.com/office/drawing/2014/main" id="{F33AD83A-A34A-D040-A520-19D60381FEB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174528" y="3610835"/>
            <a:ext cx="185596" cy="2216668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Text Placeholder 9">
            <a:extLst>
              <a:ext uri="{FF2B5EF4-FFF2-40B4-BE49-F238E27FC236}">
                <a16:creationId xmlns:a16="http://schemas.microsoft.com/office/drawing/2014/main" id="{5D4BE496-D63D-C54C-B7A7-350C87B4D64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903577" y="1669505"/>
            <a:ext cx="1288533" cy="304847"/>
          </a:xfrm>
        </p:spPr>
        <p:txBody>
          <a:bodyPr anchor="t">
            <a:noAutofit/>
          </a:bodyPr>
          <a:lstStyle>
            <a:lvl1pPr marL="0" indent="0">
              <a:buFontTx/>
              <a:buNone/>
              <a:defRPr sz="1200" b="1">
                <a:solidFill>
                  <a:srgbClr val="E15A64"/>
                </a:solidFill>
                <a:latin typeface="Helvetica" pitchFamily="2" charset="0"/>
              </a:defRPr>
            </a:lvl1pPr>
            <a:lvl2pPr marL="276223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2pPr>
            <a:lvl3pPr marL="552444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3pPr>
            <a:lvl4pPr marL="828667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4pPr>
            <a:lvl5pPr marL="1104889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pic>
        <p:nvPicPr>
          <p:cNvPr id="29" name="pasted-image.pdf">
            <a:extLst>
              <a:ext uri="{FF2B5EF4-FFF2-40B4-BE49-F238E27FC236}">
                <a16:creationId xmlns:a16="http://schemas.microsoft.com/office/drawing/2014/main" id="{4908EE19-838F-A747-8921-5F4832F2BB7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940501" y="1275676"/>
            <a:ext cx="186879" cy="215942"/>
          </a:xfrm>
          <a:prstGeom prst="rect">
            <a:avLst/>
          </a:prstGeom>
          <a:ln w="12700">
            <a:miter lim="400000"/>
          </a:ln>
        </p:spPr>
      </p:pic>
      <p:pic>
        <p:nvPicPr>
          <p:cNvPr id="30" name="pasted-image.pdf">
            <a:extLst>
              <a:ext uri="{FF2B5EF4-FFF2-40B4-BE49-F238E27FC236}">
                <a16:creationId xmlns:a16="http://schemas.microsoft.com/office/drawing/2014/main" id="{C6C5A225-21C2-5D4F-B8C3-157EE1E43CC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941782" y="3610835"/>
            <a:ext cx="185596" cy="2216668"/>
          </a:xfrm>
          <a:prstGeom prst="rect">
            <a:avLst/>
          </a:prstGeom>
          <a:ln w="12700">
            <a:miter lim="400000"/>
          </a:ln>
        </p:spPr>
      </p:pic>
      <p:sp>
        <p:nvSpPr>
          <p:cNvPr id="31" name="Title 1">
            <a:extLst>
              <a:ext uri="{FF2B5EF4-FFF2-40B4-BE49-F238E27FC236}">
                <a16:creationId xmlns:a16="http://schemas.microsoft.com/office/drawing/2014/main" id="{638FF18E-6198-104E-B957-9B010529D7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1944" y="427699"/>
            <a:ext cx="4481219" cy="414890"/>
          </a:xfrm>
        </p:spPr>
        <p:txBody>
          <a:bodyPr anchor="t">
            <a:normAutofit/>
          </a:bodyPr>
          <a:lstStyle>
            <a:lvl1pPr algn="l">
              <a:defRPr sz="1913" b="1" i="0" cap="none">
                <a:solidFill>
                  <a:srgbClr val="8B4F65"/>
                </a:solidFill>
                <a:latin typeface="Helvetica" pitchFamily="2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pl-PL" dirty="0"/>
          </a:p>
        </p:txBody>
      </p:sp>
      <p:sp>
        <p:nvSpPr>
          <p:cNvPr id="32" name="Text Placeholder 2">
            <a:extLst>
              <a:ext uri="{FF2B5EF4-FFF2-40B4-BE49-F238E27FC236}">
                <a16:creationId xmlns:a16="http://schemas.microsoft.com/office/drawing/2014/main" id="{8B7FFAB5-AAE6-0F4C-8E59-7A69A485FC7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91944" y="2141564"/>
            <a:ext cx="1447872" cy="1340190"/>
          </a:xfrm>
        </p:spPr>
        <p:txBody>
          <a:bodyPr anchor="t">
            <a:noAutofit/>
          </a:bodyPr>
          <a:lstStyle>
            <a:lvl1pPr marL="0" indent="0">
              <a:buNone/>
              <a:defRPr sz="900" b="0" i="0">
                <a:solidFill>
                  <a:srgbClr val="000000"/>
                </a:solidFill>
                <a:latin typeface="Helvetica" pitchFamily="2" charset="0"/>
              </a:defRPr>
            </a:lvl1pPr>
            <a:lvl2pPr marL="276223" indent="0">
              <a:buNone/>
              <a:defRPr sz="788" b="0" i="0">
                <a:solidFill>
                  <a:srgbClr val="000000"/>
                </a:solidFill>
                <a:latin typeface="Helvetica" pitchFamily="2" charset="0"/>
              </a:defRPr>
            </a:lvl2pPr>
            <a:lvl3pPr marL="552444" indent="0">
              <a:buNone/>
              <a:defRPr sz="788" b="0" i="0">
                <a:solidFill>
                  <a:srgbClr val="000000"/>
                </a:solidFill>
                <a:latin typeface="Helvetica" pitchFamily="2" charset="0"/>
              </a:defRPr>
            </a:lvl3pPr>
            <a:lvl4pPr marL="828667" indent="0">
              <a:buNone/>
              <a:defRPr sz="788" b="0" i="0">
                <a:solidFill>
                  <a:srgbClr val="000000"/>
                </a:solidFill>
                <a:latin typeface="Helvetica" pitchFamily="2" charset="0"/>
              </a:defRPr>
            </a:lvl4pPr>
            <a:lvl5pPr marL="1104889" indent="0">
              <a:buNone/>
              <a:defRPr sz="788" b="0" i="0">
                <a:solidFill>
                  <a:srgbClr val="000000"/>
                </a:solidFill>
                <a:latin typeface="Helvetica" pitchFamily="2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3" name="Text Placeholder 2">
            <a:extLst>
              <a:ext uri="{FF2B5EF4-FFF2-40B4-BE49-F238E27FC236}">
                <a16:creationId xmlns:a16="http://schemas.microsoft.com/office/drawing/2014/main" id="{8933EDED-8DF7-3A47-8B22-43E05E55CB6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350406" y="2141564"/>
            <a:ext cx="1447872" cy="1340190"/>
          </a:xfrm>
        </p:spPr>
        <p:txBody>
          <a:bodyPr anchor="t">
            <a:noAutofit/>
          </a:bodyPr>
          <a:lstStyle>
            <a:lvl1pPr marL="0" indent="0">
              <a:buNone/>
              <a:defRPr sz="900" b="0" i="0">
                <a:solidFill>
                  <a:srgbClr val="000000"/>
                </a:solidFill>
                <a:latin typeface="Helvetica" pitchFamily="2" charset="0"/>
              </a:defRPr>
            </a:lvl1pPr>
            <a:lvl2pPr marL="276223" indent="0">
              <a:buNone/>
              <a:defRPr sz="788" b="0" i="0">
                <a:solidFill>
                  <a:srgbClr val="000000"/>
                </a:solidFill>
                <a:latin typeface="Helvetica" pitchFamily="2" charset="0"/>
              </a:defRPr>
            </a:lvl2pPr>
            <a:lvl3pPr marL="552444" indent="0">
              <a:buNone/>
              <a:defRPr sz="788" b="0" i="0">
                <a:solidFill>
                  <a:srgbClr val="000000"/>
                </a:solidFill>
                <a:latin typeface="Helvetica" pitchFamily="2" charset="0"/>
              </a:defRPr>
            </a:lvl3pPr>
            <a:lvl4pPr marL="828667" indent="0">
              <a:buNone/>
              <a:defRPr sz="788" b="0" i="0">
                <a:solidFill>
                  <a:srgbClr val="000000"/>
                </a:solidFill>
                <a:latin typeface="Helvetica" pitchFamily="2" charset="0"/>
              </a:defRPr>
            </a:lvl4pPr>
            <a:lvl5pPr marL="1104889" indent="0">
              <a:buNone/>
              <a:defRPr sz="788" b="0" i="0">
                <a:solidFill>
                  <a:srgbClr val="000000"/>
                </a:solidFill>
                <a:latin typeface="Helvetica" pitchFamily="2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4" name="Text Placeholder 2">
            <a:extLst>
              <a:ext uri="{FF2B5EF4-FFF2-40B4-BE49-F238E27FC236}">
                <a16:creationId xmlns:a16="http://schemas.microsoft.com/office/drawing/2014/main" id="{3EF42C9D-C8D6-584F-A1A4-B548F3B53972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117660" y="2141564"/>
            <a:ext cx="1447872" cy="1340190"/>
          </a:xfrm>
        </p:spPr>
        <p:txBody>
          <a:bodyPr anchor="t">
            <a:noAutofit/>
          </a:bodyPr>
          <a:lstStyle>
            <a:lvl1pPr marL="0" indent="0">
              <a:buNone/>
              <a:defRPr sz="900" b="0" i="0">
                <a:solidFill>
                  <a:srgbClr val="000000"/>
                </a:solidFill>
                <a:latin typeface="Helvetica" pitchFamily="2" charset="0"/>
              </a:defRPr>
            </a:lvl1pPr>
            <a:lvl2pPr marL="276223" indent="0">
              <a:buNone/>
              <a:defRPr sz="788" b="0" i="0">
                <a:solidFill>
                  <a:srgbClr val="000000"/>
                </a:solidFill>
                <a:latin typeface="Helvetica" pitchFamily="2" charset="0"/>
              </a:defRPr>
            </a:lvl2pPr>
            <a:lvl3pPr marL="552444" indent="0">
              <a:buNone/>
              <a:defRPr sz="788" b="0" i="0">
                <a:solidFill>
                  <a:srgbClr val="000000"/>
                </a:solidFill>
                <a:latin typeface="Helvetica" pitchFamily="2" charset="0"/>
              </a:defRPr>
            </a:lvl3pPr>
            <a:lvl4pPr marL="828667" indent="0">
              <a:buNone/>
              <a:defRPr sz="788" b="0" i="0">
                <a:solidFill>
                  <a:srgbClr val="000000"/>
                </a:solidFill>
                <a:latin typeface="Helvetica" pitchFamily="2" charset="0"/>
              </a:defRPr>
            </a:lvl4pPr>
            <a:lvl5pPr marL="1104889" indent="0">
              <a:buNone/>
              <a:defRPr sz="788" b="0" i="0">
                <a:solidFill>
                  <a:srgbClr val="000000"/>
                </a:solidFill>
                <a:latin typeface="Helvetica" pitchFamily="2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5" name="Text Placeholder 2">
            <a:extLst>
              <a:ext uri="{FF2B5EF4-FFF2-40B4-BE49-F238E27FC236}">
                <a16:creationId xmlns:a16="http://schemas.microsoft.com/office/drawing/2014/main" id="{CEDBAD21-90F6-E54F-B00F-46908023FBA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902498" y="2141564"/>
            <a:ext cx="1447872" cy="1340190"/>
          </a:xfrm>
        </p:spPr>
        <p:txBody>
          <a:bodyPr anchor="t">
            <a:noAutofit/>
          </a:bodyPr>
          <a:lstStyle>
            <a:lvl1pPr marL="0" indent="0">
              <a:buNone/>
              <a:defRPr sz="900" b="0" i="0">
                <a:solidFill>
                  <a:srgbClr val="000000"/>
                </a:solidFill>
                <a:latin typeface="Helvetica" pitchFamily="2" charset="0"/>
              </a:defRPr>
            </a:lvl1pPr>
            <a:lvl2pPr marL="276223" indent="0">
              <a:buNone/>
              <a:defRPr sz="788" b="0" i="0">
                <a:solidFill>
                  <a:srgbClr val="000000"/>
                </a:solidFill>
                <a:latin typeface="Helvetica" pitchFamily="2" charset="0"/>
              </a:defRPr>
            </a:lvl2pPr>
            <a:lvl3pPr marL="552444" indent="0">
              <a:buNone/>
              <a:defRPr sz="788" b="0" i="0">
                <a:solidFill>
                  <a:srgbClr val="000000"/>
                </a:solidFill>
                <a:latin typeface="Helvetica" pitchFamily="2" charset="0"/>
              </a:defRPr>
            </a:lvl3pPr>
            <a:lvl4pPr marL="828667" indent="0">
              <a:buNone/>
              <a:defRPr sz="788" b="0" i="0">
                <a:solidFill>
                  <a:srgbClr val="000000"/>
                </a:solidFill>
                <a:latin typeface="Helvetica" pitchFamily="2" charset="0"/>
              </a:defRPr>
            </a:lvl4pPr>
            <a:lvl5pPr marL="1104889" indent="0">
              <a:buNone/>
              <a:defRPr sz="788" b="0" i="0">
                <a:solidFill>
                  <a:srgbClr val="000000"/>
                </a:solidFill>
                <a:latin typeface="Helvetica" pitchFamily="2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466925228"/>
      </p:ext>
    </p:extLst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, subtitle and list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7271BA9-DE2A-1A43-B83D-26943799806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93023" y="953098"/>
            <a:ext cx="4407175" cy="304847"/>
          </a:xfrm>
        </p:spPr>
        <p:txBody>
          <a:bodyPr anchor="t">
            <a:noAutofit/>
          </a:bodyPr>
          <a:lstStyle>
            <a:lvl1pPr marL="0" indent="0">
              <a:buFontTx/>
              <a:buNone/>
              <a:defRPr sz="1200" b="1">
                <a:solidFill>
                  <a:srgbClr val="E15A64"/>
                </a:solidFill>
                <a:latin typeface="Helvetica" pitchFamily="2" charset="0"/>
              </a:defRPr>
            </a:lvl1pPr>
            <a:lvl2pPr marL="276223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2pPr>
            <a:lvl3pPr marL="552444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3pPr>
            <a:lvl4pPr marL="828667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4pPr>
            <a:lvl5pPr marL="1104889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pic>
        <p:nvPicPr>
          <p:cNvPr id="17" name="pasted-image.pdf">
            <a:extLst>
              <a:ext uri="{FF2B5EF4-FFF2-40B4-BE49-F238E27FC236}">
                <a16:creationId xmlns:a16="http://schemas.microsoft.com/office/drawing/2014/main" id="{9B30484E-487A-5E42-A135-58E0FDF7752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93023" y="1816652"/>
            <a:ext cx="186879" cy="215942"/>
          </a:xfrm>
          <a:prstGeom prst="rect">
            <a:avLst/>
          </a:prstGeom>
          <a:ln w="12700">
            <a:miter lim="400000"/>
          </a:ln>
        </p:spPr>
      </p:pic>
      <p:sp>
        <p:nvSpPr>
          <p:cNvPr id="21" name="Text Placeholder 9">
            <a:extLst>
              <a:ext uri="{FF2B5EF4-FFF2-40B4-BE49-F238E27FC236}">
                <a16:creationId xmlns:a16="http://schemas.microsoft.com/office/drawing/2014/main" id="{8359DA28-5748-FF4B-9C4B-ADE6FF0320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09544" y="1788368"/>
            <a:ext cx="2053464" cy="304847"/>
          </a:xfrm>
        </p:spPr>
        <p:txBody>
          <a:bodyPr anchor="t">
            <a:noAutofit/>
          </a:bodyPr>
          <a:lstStyle>
            <a:lvl1pPr marL="0" indent="0">
              <a:buFontTx/>
              <a:buNone/>
              <a:defRPr sz="1200" b="1">
                <a:solidFill>
                  <a:srgbClr val="E15A64"/>
                </a:solidFill>
                <a:latin typeface="Helvetica" pitchFamily="2" charset="0"/>
              </a:defRPr>
            </a:lvl1pPr>
            <a:lvl2pPr marL="276223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2pPr>
            <a:lvl3pPr marL="552444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3pPr>
            <a:lvl4pPr marL="828667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4pPr>
            <a:lvl5pPr marL="1104889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pic>
        <p:nvPicPr>
          <p:cNvPr id="23" name="pasted-image.pdf">
            <a:extLst>
              <a:ext uri="{FF2B5EF4-FFF2-40B4-BE49-F238E27FC236}">
                <a16:creationId xmlns:a16="http://schemas.microsoft.com/office/drawing/2014/main" id="{E00BD6B7-AC0C-944E-9CB8-A6814AC30FF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371392" y="1816652"/>
            <a:ext cx="186879" cy="215942"/>
          </a:xfrm>
          <a:prstGeom prst="rect">
            <a:avLst/>
          </a:prstGeom>
          <a:ln w="12700">
            <a:miter lim="400000"/>
          </a:ln>
        </p:spPr>
      </p:pic>
      <p:sp>
        <p:nvSpPr>
          <p:cNvPr id="24" name="Text Placeholder 9">
            <a:extLst>
              <a:ext uri="{FF2B5EF4-FFF2-40B4-BE49-F238E27FC236}">
                <a16:creationId xmlns:a16="http://schemas.microsoft.com/office/drawing/2014/main" id="{72ED1B69-6D42-9B48-87C2-6BD79D28370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687914" y="1788368"/>
            <a:ext cx="2053464" cy="304847"/>
          </a:xfrm>
        </p:spPr>
        <p:txBody>
          <a:bodyPr anchor="t">
            <a:noAutofit/>
          </a:bodyPr>
          <a:lstStyle>
            <a:lvl1pPr marL="0" indent="0">
              <a:buFontTx/>
              <a:buNone/>
              <a:defRPr sz="1200" b="1">
                <a:solidFill>
                  <a:srgbClr val="E15A64"/>
                </a:solidFill>
                <a:latin typeface="Helvetica" pitchFamily="2" charset="0"/>
              </a:defRPr>
            </a:lvl1pPr>
            <a:lvl2pPr marL="276223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2pPr>
            <a:lvl3pPr marL="552444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3pPr>
            <a:lvl4pPr marL="828667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4pPr>
            <a:lvl5pPr marL="1104889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pic>
        <p:nvPicPr>
          <p:cNvPr id="26" name="pasted-image.pdf">
            <a:extLst>
              <a:ext uri="{FF2B5EF4-FFF2-40B4-BE49-F238E27FC236}">
                <a16:creationId xmlns:a16="http://schemas.microsoft.com/office/drawing/2014/main" id="{E5CFC743-C6EE-3846-B2EF-518C4DD00A7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176138" y="1816652"/>
            <a:ext cx="186879" cy="215942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Text Placeholder 9">
            <a:extLst>
              <a:ext uri="{FF2B5EF4-FFF2-40B4-BE49-F238E27FC236}">
                <a16:creationId xmlns:a16="http://schemas.microsoft.com/office/drawing/2014/main" id="{E05F8F38-4928-E34B-AB6A-2B88573094A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492659" y="1788368"/>
            <a:ext cx="2053464" cy="304847"/>
          </a:xfrm>
        </p:spPr>
        <p:txBody>
          <a:bodyPr anchor="t">
            <a:noAutofit/>
          </a:bodyPr>
          <a:lstStyle>
            <a:lvl1pPr marL="0" indent="0">
              <a:buFontTx/>
              <a:buNone/>
              <a:defRPr sz="1200" b="1">
                <a:solidFill>
                  <a:srgbClr val="E15A64"/>
                </a:solidFill>
                <a:latin typeface="Helvetica" pitchFamily="2" charset="0"/>
              </a:defRPr>
            </a:lvl1pPr>
            <a:lvl2pPr marL="276223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2pPr>
            <a:lvl3pPr marL="552444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3pPr>
            <a:lvl4pPr marL="828667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4pPr>
            <a:lvl5pPr marL="1104889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8" name="Title 1">
            <a:extLst>
              <a:ext uri="{FF2B5EF4-FFF2-40B4-BE49-F238E27FC236}">
                <a16:creationId xmlns:a16="http://schemas.microsoft.com/office/drawing/2014/main" id="{0C29D158-AF01-5543-99D7-E3283AE0C9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1944" y="427699"/>
            <a:ext cx="4481219" cy="414890"/>
          </a:xfrm>
        </p:spPr>
        <p:txBody>
          <a:bodyPr anchor="t">
            <a:normAutofit/>
          </a:bodyPr>
          <a:lstStyle>
            <a:lvl1pPr algn="l">
              <a:defRPr sz="1913" b="1" i="0" cap="none">
                <a:solidFill>
                  <a:srgbClr val="8B4F65"/>
                </a:solidFill>
                <a:latin typeface="Helvetica" pitchFamily="2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pl-PL" dirty="0"/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D861360D-3C04-7B4A-85A0-F67029D1859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79900" y="2278383"/>
            <a:ext cx="2183108" cy="2531009"/>
          </a:xfrm>
        </p:spPr>
        <p:txBody>
          <a:bodyPr anchor="t">
            <a:noAutofit/>
          </a:bodyPr>
          <a:lstStyle>
            <a:lvl1pPr marL="128587" indent="-128587">
              <a:buFont typeface="Arial" panose="020B0604020202020204" pitchFamily="34" charset="0"/>
              <a:buChar char="•"/>
              <a:defRPr sz="900" b="0" i="0">
                <a:solidFill>
                  <a:srgbClr val="000000"/>
                </a:solidFill>
                <a:latin typeface="Helvetica" pitchFamily="2" charset="0"/>
              </a:defRPr>
            </a:lvl1pPr>
            <a:lvl2pPr marL="276223" indent="0">
              <a:buNone/>
              <a:defRPr sz="788" b="0" i="0">
                <a:solidFill>
                  <a:srgbClr val="000000"/>
                </a:solidFill>
                <a:latin typeface="Helvetica" pitchFamily="2" charset="0"/>
              </a:defRPr>
            </a:lvl2pPr>
            <a:lvl3pPr marL="552444" indent="0">
              <a:buNone/>
              <a:defRPr sz="788" b="0" i="0">
                <a:solidFill>
                  <a:srgbClr val="000000"/>
                </a:solidFill>
                <a:latin typeface="Helvetica" pitchFamily="2" charset="0"/>
              </a:defRPr>
            </a:lvl3pPr>
            <a:lvl4pPr marL="828667" indent="0">
              <a:buNone/>
              <a:defRPr sz="788" b="0" i="0">
                <a:solidFill>
                  <a:srgbClr val="000000"/>
                </a:solidFill>
                <a:latin typeface="Helvetica" pitchFamily="2" charset="0"/>
              </a:defRPr>
            </a:lvl4pPr>
            <a:lvl5pPr marL="1104889" indent="0">
              <a:buNone/>
              <a:defRPr sz="788" b="0" i="0">
                <a:solidFill>
                  <a:srgbClr val="000000"/>
                </a:solidFill>
                <a:latin typeface="Helvetica" pitchFamily="2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08206BD5-2174-FC48-B62C-27324B5B927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523100" y="2278383"/>
            <a:ext cx="2183108" cy="2531009"/>
          </a:xfrm>
        </p:spPr>
        <p:txBody>
          <a:bodyPr anchor="t">
            <a:noAutofit/>
          </a:bodyPr>
          <a:lstStyle>
            <a:lvl1pPr marL="128587" indent="-128587">
              <a:buFont typeface="Arial" panose="020B0604020202020204" pitchFamily="34" charset="0"/>
              <a:buChar char="•"/>
              <a:defRPr sz="900" b="0" i="0">
                <a:solidFill>
                  <a:srgbClr val="000000"/>
                </a:solidFill>
                <a:latin typeface="Helvetica" pitchFamily="2" charset="0"/>
              </a:defRPr>
            </a:lvl1pPr>
            <a:lvl2pPr marL="276223" indent="0">
              <a:buNone/>
              <a:defRPr sz="788" b="0" i="0">
                <a:solidFill>
                  <a:srgbClr val="000000"/>
                </a:solidFill>
                <a:latin typeface="Helvetica" pitchFamily="2" charset="0"/>
              </a:defRPr>
            </a:lvl2pPr>
            <a:lvl3pPr marL="552444" indent="0">
              <a:buNone/>
              <a:defRPr sz="788" b="0" i="0">
                <a:solidFill>
                  <a:srgbClr val="000000"/>
                </a:solidFill>
                <a:latin typeface="Helvetica" pitchFamily="2" charset="0"/>
              </a:defRPr>
            </a:lvl3pPr>
            <a:lvl4pPr marL="828667" indent="0">
              <a:buNone/>
              <a:defRPr sz="788" b="0" i="0">
                <a:solidFill>
                  <a:srgbClr val="000000"/>
                </a:solidFill>
                <a:latin typeface="Helvetica" pitchFamily="2" charset="0"/>
              </a:defRPr>
            </a:lvl4pPr>
            <a:lvl5pPr marL="1104889" indent="0">
              <a:buNone/>
              <a:defRPr sz="788" b="0" i="0">
                <a:solidFill>
                  <a:srgbClr val="000000"/>
                </a:solidFill>
                <a:latin typeface="Helvetica" pitchFamily="2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5B8A2143-4B4F-BD49-9C03-DB700B3EEDB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345431" y="2278383"/>
            <a:ext cx="2183108" cy="2531009"/>
          </a:xfrm>
        </p:spPr>
        <p:txBody>
          <a:bodyPr anchor="t">
            <a:noAutofit/>
          </a:bodyPr>
          <a:lstStyle>
            <a:lvl1pPr marL="128587" indent="-128587">
              <a:buFont typeface="Arial" panose="020B0604020202020204" pitchFamily="34" charset="0"/>
              <a:buChar char="•"/>
              <a:defRPr sz="900" b="0" i="0">
                <a:solidFill>
                  <a:srgbClr val="000000"/>
                </a:solidFill>
                <a:latin typeface="Helvetica" pitchFamily="2" charset="0"/>
              </a:defRPr>
            </a:lvl1pPr>
            <a:lvl2pPr marL="276223" indent="0">
              <a:buNone/>
              <a:defRPr sz="788" b="0" i="0">
                <a:solidFill>
                  <a:srgbClr val="000000"/>
                </a:solidFill>
                <a:latin typeface="Helvetica" pitchFamily="2" charset="0"/>
              </a:defRPr>
            </a:lvl2pPr>
            <a:lvl3pPr marL="552444" indent="0">
              <a:buNone/>
              <a:defRPr sz="788" b="0" i="0">
                <a:solidFill>
                  <a:srgbClr val="000000"/>
                </a:solidFill>
                <a:latin typeface="Helvetica" pitchFamily="2" charset="0"/>
              </a:defRPr>
            </a:lvl3pPr>
            <a:lvl4pPr marL="828667" indent="0">
              <a:buNone/>
              <a:defRPr sz="788" b="0" i="0">
                <a:solidFill>
                  <a:srgbClr val="000000"/>
                </a:solidFill>
                <a:latin typeface="Helvetica" pitchFamily="2" charset="0"/>
              </a:defRPr>
            </a:lvl4pPr>
            <a:lvl5pPr marL="1104889" indent="0">
              <a:buNone/>
              <a:defRPr sz="788" b="0" i="0">
                <a:solidFill>
                  <a:srgbClr val="000000"/>
                </a:solidFill>
                <a:latin typeface="Helvetica" pitchFamily="2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606011894"/>
      </p:ext>
    </p:extLst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list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9F6B4913-E806-4648-96E7-3BC7C13B86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1944" y="427699"/>
            <a:ext cx="4481219" cy="414890"/>
          </a:xfrm>
        </p:spPr>
        <p:txBody>
          <a:bodyPr anchor="t">
            <a:normAutofit/>
          </a:bodyPr>
          <a:lstStyle>
            <a:lvl1pPr algn="l">
              <a:defRPr sz="1913" b="1" i="0" cap="none">
                <a:solidFill>
                  <a:srgbClr val="8B4F65"/>
                </a:solidFill>
                <a:latin typeface="Helvetica" pitchFamily="2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pl-PL" dirty="0"/>
          </a:p>
        </p:txBody>
      </p:sp>
      <p:pic>
        <p:nvPicPr>
          <p:cNvPr id="15" name="pasted-image.pdf">
            <a:extLst>
              <a:ext uri="{FF2B5EF4-FFF2-40B4-BE49-F238E27FC236}">
                <a16:creationId xmlns:a16="http://schemas.microsoft.com/office/drawing/2014/main" id="{8874DE51-CB0D-7A47-9F8B-FF282137FC2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93023" y="1341868"/>
            <a:ext cx="186879" cy="215942"/>
          </a:xfrm>
          <a:prstGeom prst="rect">
            <a:avLst/>
          </a:prstGeom>
          <a:ln w="12700">
            <a:miter lim="400000"/>
          </a:ln>
        </p:spPr>
      </p:pic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7A88EA0C-E0F3-D841-8886-3A477BCC27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09544" y="1313583"/>
            <a:ext cx="2053464" cy="304847"/>
          </a:xfrm>
        </p:spPr>
        <p:txBody>
          <a:bodyPr anchor="t">
            <a:noAutofit/>
          </a:bodyPr>
          <a:lstStyle>
            <a:lvl1pPr marL="0" indent="0">
              <a:buFontTx/>
              <a:buNone/>
              <a:defRPr sz="1200" b="1">
                <a:solidFill>
                  <a:srgbClr val="E15A64"/>
                </a:solidFill>
                <a:latin typeface="Helvetica" pitchFamily="2" charset="0"/>
              </a:defRPr>
            </a:lvl1pPr>
            <a:lvl2pPr marL="276223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2pPr>
            <a:lvl3pPr marL="552444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3pPr>
            <a:lvl4pPr marL="828667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4pPr>
            <a:lvl5pPr marL="1104889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pic>
        <p:nvPicPr>
          <p:cNvPr id="18" name="pasted-image.pdf">
            <a:extLst>
              <a:ext uri="{FF2B5EF4-FFF2-40B4-BE49-F238E27FC236}">
                <a16:creationId xmlns:a16="http://schemas.microsoft.com/office/drawing/2014/main" id="{4AD39B0B-ACCB-9047-8D60-9CE52D4C7F9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371392" y="1341868"/>
            <a:ext cx="186879" cy="215942"/>
          </a:xfrm>
          <a:prstGeom prst="rect">
            <a:avLst/>
          </a:prstGeom>
          <a:ln w="12700">
            <a:miter lim="400000"/>
          </a:ln>
        </p:spPr>
      </p:pic>
      <p:sp>
        <p:nvSpPr>
          <p:cNvPr id="19" name="Text Placeholder 9">
            <a:extLst>
              <a:ext uri="{FF2B5EF4-FFF2-40B4-BE49-F238E27FC236}">
                <a16:creationId xmlns:a16="http://schemas.microsoft.com/office/drawing/2014/main" id="{0BDFC358-7D88-604D-91BD-827EB925338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687914" y="1313583"/>
            <a:ext cx="2053464" cy="304847"/>
          </a:xfrm>
        </p:spPr>
        <p:txBody>
          <a:bodyPr anchor="t">
            <a:noAutofit/>
          </a:bodyPr>
          <a:lstStyle>
            <a:lvl1pPr marL="0" indent="0">
              <a:buFontTx/>
              <a:buNone/>
              <a:defRPr sz="1200" b="1">
                <a:solidFill>
                  <a:srgbClr val="E15A64"/>
                </a:solidFill>
                <a:latin typeface="Helvetica" pitchFamily="2" charset="0"/>
              </a:defRPr>
            </a:lvl1pPr>
            <a:lvl2pPr marL="276223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2pPr>
            <a:lvl3pPr marL="552444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3pPr>
            <a:lvl4pPr marL="828667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4pPr>
            <a:lvl5pPr marL="1104889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pic>
        <p:nvPicPr>
          <p:cNvPr id="20" name="pasted-image.pdf">
            <a:extLst>
              <a:ext uri="{FF2B5EF4-FFF2-40B4-BE49-F238E27FC236}">
                <a16:creationId xmlns:a16="http://schemas.microsoft.com/office/drawing/2014/main" id="{340FC8FD-E1FB-D14D-8A50-803CD8228DF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176138" y="1341868"/>
            <a:ext cx="186879" cy="215942"/>
          </a:xfrm>
          <a:prstGeom prst="rect">
            <a:avLst/>
          </a:prstGeom>
          <a:ln w="12700">
            <a:miter lim="400000"/>
          </a:ln>
        </p:spPr>
      </p:pic>
      <p:sp>
        <p:nvSpPr>
          <p:cNvPr id="28" name="Text Placeholder 9">
            <a:extLst>
              <a:ext uri="{FF2B5EF4-FFF2-40B4-BE49-F238E27FC236}">
                <a16:creationId xmlns:a16="http://schemas.microsoft.com/office/drawing/2014/main" id="{C0C3CBBE-0CFB-264D-9F13-6050511302C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492659" y="1313583"/>
            <a:ext cx="2053464" cy="304847"/>
          </a:xfrm>
        </p:spPr>
        <p:txBody>
          <a:bodyPr anchor="t">
            <a:noAutofit/>
          </a:bodyPr>
          <a:lstStyle>
            <a:lvl1pPr marL="0" indent="0">
              <a:buFontTx/>
              <a:buNone/>
              <a:defRPr sz="1200" b="1">
                <a:solidFill>
                  <a:srgbClr val="E15A64"/>
                </a:solidFill>
                <a:latin typeface="Helvetica" pitchFamily="2" charset="0"/>
              </a:defRPr>
            </a:lvl1pPr>
            <a:lvl2pPr marL="276223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2pPr>
            <a:lvl3pPr marL="552444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3pPr>
            <a:lvl4pPr marL="828667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4pPr>
            <a:lvl5pPr marL="1104889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7049359B-2EB3-8F4F-ACBC-49D73572245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79900" y="1803598"/>
            <a:ext cx="2183108" cy="2838740"/>
          </a:xfrm>
        </p:spPr>
        <p:txBody>
          <a:bodyPr anchor="t">
            <a:noAutofit/>
          </a:bodyPr>
          <a:lstStyle>
            <a:lvl1pPr marL="128587" indent="-128587">
              <a:buFont typeface="Arial" panose="020B0604020202020204" pitchFamily="34" charset="0"/>
              <a:buChar char="•"/>
              <a:defRPr sz="900" b="0" i="0">
                <a:solidFill>
                  <a:srgbClr val="000000"/>
                </a:solidFill>
                <a:latin typeface="Helvetica" pitchFamily="2" charset="0"/>
              </a:defRPr>
            </a:lvl1pPr>
            <a:lvl2pPr marL="276223" indent="0">
              <a:buNone/>
              <a:defRPr sz="788" b="0" i="0">
                <a:solidFill>
                  <a:srgbClr val="000000"/>
                </a:solidFill>
                <a:latin typeface="Helvetica" pitchFamily="2" charset="0"/>
              </a:defRPr>
            </a:lvl2pPr>
            <a:lvl3pPr marL="552444" indent="0">
              <a:buNone/>
              <a:defRPr sz="788" b="0" i="0">
                <a:solidFill>
                  <a:srgbClr val="000000"/>
                </a:solidFill>
                <a:latin typeface="Helvetica" pitchFamily="2" charset="0"/>
              </a:defRPr>
            </a:lvl3pPr>
            <a:lvl4pPr marL="828667" indent="0">
              <a:buNone/>
              <a:defRPr sz="788" b="0" i="0">
                <a:solidFill>
                  <a:srgbClr val="000000"/>
                </a:solidFill>
                <a:latin typeface="Helvetica" pitchFamily="2" charset="0"/>
              </a:defRPr>
            </a:lvl4pPr>
            <a:lvl5pPr marL="1104889" indent="0">
              <a:buNone/>
              <a:defRPr sz="788" b="0" i="0">
                <a:solidFill>
                  <a:srgbClr val="000000"/>
                </a:solidFill>
                <a:latin typeface="Helvetica" pitchFamily="2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E410C6A1-8BC9-0A4F-87CF-9A1B239F07D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523100" y="1803598"/>
            <a:ext cx="2183108" cy="2838740"/>
          </a:xfrm>
        </p:spPr>
        <p:txBody>
          <a:bodyPr anchor="t">
            <a:noAutofit/>
          </a:bodyPr>
          <a:lstStyle>
            <a:lvl1pPr marL="128587" indent="-128587">
              <a:buFont typeface="Arial" panose="020B0604020202020204" pitchFamily="34" charset="0"/>
              <a:buChar char="•"/>
              <a:defRPr sz="900" b="0" i="0">
                <a:solidFill>
                  <a:srgbClr val="000000"/>
                </a:solidFill>
                <a:latin typeface="Helvetica" pitchFamily="2" charset="0"/>
              </a:defRPr>
            </a:lvl1pPr>
            <a:lvl2pPr marL="276223" indent="0">
              <a:buNone/>
              <a:defRPr sz="788" b="0" i="0">
                <a:solidFill>
                  <a:srgbClr val="000000"/>
                </a:solidFill>
                <a:latin typeface="Helvetica" pitchFamily="2" charset="0"/>
              </a:defRPr>
            </a:lvl2pPr>
            <a:lvl3pPr marL="552444" indent="0">
              <a:buNone/>
              <a:defRPr sz="788" b="0" i="0">
                <a:solidFill>
                  <a:srgbClr val="000000"/>
                </a:solidFill>
                <a:latin typeface="Helvetica" pitchFamily="2" charset="0"/>
              </a:defRPr>
            </a:lvl3pPr>
            <a:lvl4pPr marL="828667" indent="0">
              <a:buNone/>
              <a:defRPr sz="788" b="0" i="0">
                <a:solidFill>
                  <a:srgbClr val="000000"/>
                </a:solidFill>
                <a:latin typeface="Helvetica" pitchFamily="2" charset="0"/>
              </a:defRPr>
            </a:lvl4pPr>
            <a:lvl5pPr marL="1104889" indent="0">
              <a:buNone/>
              <a:defRPr sz="788" b="0" i="0">
                <a:solidFill>
                  <a:srgbClr val="000000"/>
                </a:solidFill>
                <a:latin typeface="Helvetica" pitchFamily="2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70A503E8-D732-764B-83EC-F9653F79F49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345431" y="1803598"/>
            <a:ext cx="2183108" cy="2838740"/>
          </a:xfrm>
        </p:spPr>
        <p:txBody>
          <a:bodyPr anchor="t">
            <a:noAutofit/>
          </a:bodyPr>
          <a:lstStyle>
            <a:lvl1pPr marL="128587" indent="-128587">
              <a:buFont typeface="Arial" panose="020B0604020202020204" pitchFamily="34" charset="0"/>
              <a:buChar char="•"/>
              <a:defRPr sz="900" b="0" i="0">
                <a:solidFill>
                  <a:srgbClr val="000000"/>
                </a:solidFill>
                <a:latin typeface="Helvetica" pitchFamily="2" charset="0"/>
              </a:defRPr>
            </a:lvl1pPr>
            <a:lvl2pPr marL="276223" indent="0">
              <a:buNone/>
              <a:defRPr sz="788" b="0" i="0">
                <a:solidFill>
                  <a:srgbClr val="000000"/>
                </a:solidFill>
                <a:latin typeface="Helvetica" pitchFamily="2" charset="0"/>
              </a:defRPr>
            </a:lvl2pPr>
            <a:lvl3pPr marL="552444" indent="0">
              <a:buNone/>
              <a:defRPr sz="788" b="0" i="0">
                <a:solidFill>
                  <a:srgbClr val="000000"/>
                </a:solidFill>
                <a:latin typeface="Helvetica" pitchFamily="2" charset="0"/>
              </a:defRPr>
            </a:lvl3pPr>
            <a:lvl4pPr marL="828667" indent="0">
              <a:buNone/>
              <a:defRPr sz="788" b="0" i="0">
                <a:solidFill>
                  <a:srgbClr val="000000"/>
                </a:solidFill>
                <a:latin typeface="Helvetica" pitchFamily="2" charset="0"/>
              </a:defRPr>
            </a:lvl4pPr>
            <a:lvl5pPr marL="1104889" indent="0">
              <a:buNone/>
              <a:defRPr sz="788" b="0" i="0">
                <a:solidFill>
                  <a:srgbClr val="000000"/>
                </a:solidFill>
                <a:latin typeface="Helvetica" pitchFamily="2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879815257"/>
      </p:ext>
    </p:extLst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, list and pisture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2">
            <a:extLst>
              <a:ext uri="{FF2B5EF4-FFF2-40B4-BE49-F238E27FC236}">
                <a16:creationId xmlns:a16="http://schemas.microsoft.com/office/drawing/2014/main" id="{68978FB9-24FA-AE40-8094-40B1231CB84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93023" y="1275801"/>
            <a:ext cx="4407175" cy="3443369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200" b="1">
                <a:solidFill>
                  <a:srgbClr val="E15A64"/>
                </a:solidFill>
                <a:latin typeface="Helvetica" pitchFamily="2" charset="0"/>
              </a:defRPr>
            </a:lvl1pPr>
          </a:lstStyle>
          <a:p>
            <a:r>
              <a:rPr lang="ru-RU"/>
              <a:t>Вставка рисунка</a:t>
            </a:r>
            <a:endParaRPr lang="pl-PL" dirty="0"/>
          </a:p>
        </p:txBody>
      </p:sp>
      <p:sp>
        <p:nvSpPr>
          <p:cNvPr id="22" name="Text Placeholder 9">
            <a:extLst>
              <a:ext uri="{FF2B5EF4-FFF2-40B4-BE49-F238E27FC236}">
                <a16:creationId xmlns:a16="http://schemas.microsoft.com/office/drawing/2014/main" id="{1E1CD8C8-6232-0347-B4C9-3D7B5E4026B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84830" y="1275800"/>
            <a:ext cx="3166151" cy="509038"/>
          </a:xfrm>
        </p:spPr>
        <p:txBody>
          <a:bodyPr anchor="t">
            <a:noAutofit/>
          </a:bodyPr>
          <a:lstStyle>
            <a:lvl1pPr marL="0" indent="0">
              <a:buFontTx/>
              <a:buNone/>
              <a:defRPr sz="1200" b="1">
                <a:solidFill>
                  <a:srgbClr val="E15A64"/>
                </a:solidFill>
                <a:latin typeface="Helvetica" pitchFamily="2" charset="0"/>
              </a:defRPr>
            </a:lvl1pPr>
            <a:lvl2pPr marL="276223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2pPr>
            <a:lvl3pPr marL="552444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3pPr>
            <a:lvl4pPr marL="828667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4pPr>
            <a:lvl5pPr marL="1104889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90C0C131-27AC-5E4A-9535-AC8175F9E5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1944" y="427699"/>
            <a:ext cx="4481219" cy="414890"/>
          </a:xfrm>
        </p:spPr>
        <p:txBody>
          <a:bodyPr anchor="t">
            <a:normAutofit/>
          </a:bodyPr>
          <a:lstStyle>
            <a:lvl1pPr algn="l">
              <a:defRPr sz="1913" b="1" i="0" cap="none">
                <a:solidFill>
                  <a:srgbClr val="8B4F65"/>
                </a:solidFill>
                <a:latin typeface="Helvetica" pitchFamily="2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pl-PL" dirty="0"/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626EEABF-DC7C-8D41-B807-1327079F44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84829" y="2023407"/>
            <a:ext cx="3166150" cy="2695763"/>
          </a:xfrm>
        </p:spPr>
        <p:txBody>
          <a:bodyPr anchor="t">
            <a:noAutofit/>
          </a:bodyPr>
          <a:lstStyle>
            <a:lvl1pPr marL="0" indent="0">
              <a:buFont typeface="Arial" panose="020B0604020202020204" pitchFamily="34" charset="0"/>
              <a:buNone/>
              <a:defRPr sz="900" b="0" i="0">
                <a:solidFill>
                  <a:srgbClr val="000000"/>
                </a:solidFill>
                <a:latin typeface="Helvetica" pitchFamily="2" charset="0"/>
              </a:defRPr>
            </a:lvl1pPr>
            <a:lvl2pPr marL="276223" indent="0">
              <a:buNone/>
              <a:defRPr sz="788" b="0" i="0">
                <a:solidFill>
                  <a:srgbClr val="000000"/>
                </a:solidFill>
                <a:latin typeface="Helvetica" pitchFamily="2" charset="0"/>
              </a:defRPr>
            </a:lvl2pPr>
            <a:lvl3pPr marL="552444" indent="0">
              <a:buNone/>
              <a:defRPr sz="788" b="0" i="0">
                <a:solidFill>
                  <a:srgbClr val="000000"/>
                </a:solidFill>
                <a:latin typeface="Helvetica" pitchFamily="2" charset="0"/>
              </a:defRPr>
            </a:lvl3pPr>
            <a:lvl4pPr marL="828667" indent="0">
              <a:buNone/>
              <a:defRPr sz="788" b="0" i="0">
                <a:solidFill>
                  <a:srgbClr val="000000"/>
                </a:solidFill>
                <a:latin typeface="Helvetica" pitchFamily="2" charset="0"/>
              </a:defRPr>
            </a:lvl4pPr>
            <a:lvl5pPr marL="1104889" indent="0">
              <a:buNone/>
              <a:defRPr sz="788" b="0" i="0">
                <a:solidFill>
                  <a:srgbClr val="000000"/>
                </a:solidFill>
                <a:latin typeface="Helvetica" pitchFamily="2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924809855"/>
      </p:ext>
    </p:extLst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2">
            <a:extLst>
              <a:ext uri="{FF2B5EF4-FFF2-40B4-BE49-F238E27FC236}">
                <a16:creationId xmlns:a16="http://schemas.microsoft.com/office/drawing/2014/main" id="{68978FB9-24FA-AE40-8094-40B1231CB84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93022" y="1275801"/>
            <a:ext cx="3978979" cy="3443369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200" b="1">
                <a:solidFill>
                  <a:srgbClr val="E15A64"/>
                </a:solidFill>
                <a:latin typeface="Helvetica" pitchFamily="2" charset="0"/>
              </a:defRPr>
            </a:lvl1pPr>
          </a:lstStyle>
          <a:p>
            <a:r>
              <a:rPr lang="ru-RU"/>
              <a:t>Вставка рисунка</a:t>
            </a:r>
            <a:endParaRPr lang="pl-PL" dirty="0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CD3A2BD2-7A61-EC4F-82C0-3B9EEA3D59F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000196" y="1275800"/>
            <a:ext cx="3550784" cy="1608077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200" b="1">
                <a:solidFill>
                  <a:srgbClr val="E15A64"/>
                </a:solidFill>
                <a:latin typeface="Helvetica" pitchFamily="2" charset="0"/>
              </a:defRPr>
            </a:lvl1pPr>
          </a:lstStyle>
          <a:p>
            <a:r>
              <a:rPr lang="ru-RU"/>
              <a:t>Вставка рисунка</a:t>
            </a:r>
            <a:endParaRPr lang="pl-PL" dirty="0"/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1DD06BFB-4401-8D4A-BB17-5EF93E3D4FC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000196" y="3122185"/>
            <a:ext cx="3550784" cy="1608077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200" b="1">
                <a:solidFill>
                  <a:srgbClr val="E15A64"/>
                </a:solidFill>
                <a:latin typeface="Helvetica" pitchFamily="2" charset="0"/>
              </a:defRPr>
            </a:lvl1pPr>
          </a:lstStyle>
          <a:p>
            <a:r>
              <a:rPr lang="ru-RU"/>
              <a:t>Вставка рисунка</a:t>
            </a:r>
            <a:endParaRPr lang="pl-PL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491885D-7E9D-FA40-824A-7B8C8441BA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1944" y="427699"/>
            <a:ext cx="4481219" cy="414890"/>
          </a:xfrm>
        </p:spPr>
        <p:txBody>
          <a:bodyPr anchor="t">
            <a:normAutofit/>
          </a:bodyPr>
          <a:lstStyle>
            <a:lvl1pPr algn="l">
              <a:defRPr sz="1913" b="1" i="0" cap="none">
                <a:solidFill>
                  <a:srgbClr val="8B4F65"/>
                </a:solidFill>
                <a:latin typeface="Helvetica" pitchFamily="2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60729150"/>
      </p:ext>
    </p:extLst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, text and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Hexagon 8">
            <a:extLst>
              <a:ext uri="{FF2B5EF4-FFF2-40B4-BE49-F238E27FC236}">
                <a16:creationId xmlns:a16="http://schemas.microsoft.com/office/drawing/2014/main" id="{6FE8B2D6-717C-DC49-834A-0BA05919BDFE}"/>
              </a:ext>
            </a:extLst>
          </p:cNvPr>
          <p:cNvSpPr/>
          <p:nvPr userDrawn="1"/>
        </p:nvSpPr>
        <p:spPr>
          <a:xfrm rot="5400000">
            <a:off x="1168682" y="2831033"/>
            <a:ext cx="3955802" cy="396590"/>
          </a:xfrm>
          <a:prstGeom prst="hexagon">
            <a:avLst/>
          </a:prstGeom>
          <a:noFill/>
          <a:ln w="25400" cap="flat">
            <a:solidFill>
              <a:srgbClr val="8B4F65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spAutoFit/>
          </a:bodyPr>
          <a:lstStyle/>
          <a:p>
            <a:pPr marL="0" marR="0" indent="0" algn="ctr" defTabSz="30956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75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Gill Sans Light"/>
            </a:endParaRPr>
          </a:p>
        </p:txBody>
      </p:sp>
      <p:pic>
        <p:nvPicPr>
          <p:cNvPr id="16" name="pasted-image.pdf">
            <a:extLst>
              <a:ext uri="{FF2B5EF4-FFF2-40B4-BE49-F238E27FC236}">
                <a16:creationId xmlns:a16="http://schemas.microsoft.com/office/drawing/2014/main" id="{F07A28F8-5FB4-DD4C-BB15-4397087712A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42041" y="2173078"/>
            <a:ext cx="1126267" cy="1285105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7" name="Picture Placeholder 2">
            <a:extLst>
              <a:ext uri="{FF2B5EF4-FFF2-40B4-BE49-F238E27FC236}">
                <a16:creationId xmlns:a16="http://schemas.microsoft.com/office/drawing/2014/main" id="{8996731B-6C13-0F43-A364-C311D37DB73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93021" y="1275801"/>
            <a:ext cx="1719356" cy="1623123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200" b="1">
                <a:solidFill>
                  <a:srgbClr val="E15A64"/>
                </a:solidFill>
                <a:latin typeface="Helvetica" pitchFamily="2" charset="0"/>
              </a:defRPr>
            </a:lvl1pPr>
          </a:lstStyle>
          <a:p>
            <a:r>
              <a:rPr lang="ru-RU"/>
              <a:t>Вставка рисунка</a:t>
            </a:r>
            <a:endParaRPr lang="pl-PL" dirty="0"/>
          </a:p>
        </p:txBody>
      </p:sp>
      <p:sp>
        <p:nvSpPr>
          <p:cNvPr id="19" name="Text Placeholder 9">
            <a:extLst>
              <a:ext uri="{FF2B5EF4-FFF2-40B4-BE49-F238E27FC236}">
                <a16:creationId xmlns:a16="http://schemas.microsoft.com/office/drawing/2014/main" id="{3E69375B-5E8E-6D49-A56E-EB6A22193BF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582978" y="1578324"/>
            <a:ext cx="1364769" cy="883523"/>
          </a:xfrm>
        </p:spPr>
        <p:txBody>
          <a:bodyPr anchor="t">
            <a:noAutofit/>
          </a:bodyPr>
          <a:lstStyle>
            <a:lvl1pPr marL="0" indent="0">
              <a:buFontTx/>
              <a:buNone/>
              <a:defRPr sz="1200" b="1">
                <a:solidFill>
                  <a:srgbClr val="E15A64"/>
                </a:solidFill>
                <a:latin typeface="Helvetica" pitchFamily="2" charset="0"/>
              </a:defRPr>
            </a:lvl1pPr>
            <a:lvl2pPr marL="276223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2pPr>
            <a:lvl3pPr marL="552444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3pPr>
            <a:lvl4pPr marL="828667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4pPr>
            <a:lvl5pPr marL="1104889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>
            <a:extLst>
              <a:ext uri="{FF2B5EF4-FFF2-40B4-BE49-F238E27FC236}">
                <a16:creationId xmlns:a16="http://schemas.microsoft.com/office/drawing/2014/main" id="{73C0C105-BDA8-804B-ACF9-C89FB7E4107D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780485" y="1275801"/>
            <a:ext cx="2770497" cy="1405854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200" b="1">
                <a:solidFill>
                  <a:srgbClr val="E15A64"/>
                </a:solidFill>
                <a:latin typeface="Helvetica" pitchFamily="2" charset="0"/>
              </a:defRPr>
            </a:lvl1pPr>
          </a:lstStyle>
          <a:p>
            <a:r>
              <a:rPr lang="ru-RU"/>
              <a:t>Вставка рисунка</a:t>
            </a:r>
            <a:endParaRPr lang="pl-PL" dirty="0"/>
          </a:p>
        </p:txBody>
      </p:sp>
      <p:sp>
        <p:nvSpPr>
          <p:cNvPr id="24" name="Picture Placeholder 2">
            <a:extLst>
              <a:ext uri="{FF2B5EF4-FFF2-40B4-BE49-F238E27FC236}">
                <a16:creationId xmlns:a16="http://schemas.microsoft.com/office/drawing/2014/main" id="{72E52DBA-31B7-C147-86FE-DBF0C32B1704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5780485" y="3051847"/>
            <a:ext cx="2770497" cy="1405854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200" b="1">
                <a:solidFill>
                  <a:srgbClr val="E15A64"/>
                </a:solidFill>
                <a:latin typeface="Helvetica" pitchFamily="2" charset="0"/>
              </a:defRPr>
            </a:lvl1pPr>
          </a:lstStyle>
          <a:p>
            <a:r>
              <a:rPr lang="ru-RU"/>
              <a:t>Вставка рисунка</a:t>
            </a:r>
            <a:endParaRPr lang="pl-PL" dirty="0"/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30247336-7479-C948-9708-09AA65505C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1944" y="427699"/>
            <a:ext cx="4481219" cy="414890"/>
          </a:xfrm>
        </p:spPr>
        <p:txBody>
          <a:bodyPr anchor="t">
            <a:normAutofit/>
          </a:bodyPr>
          <a:lstStyle>
            <a:lvl1pPr algn="l">
              <a:defRPr sz="1913" b="1" i="0" cap="none">
                <a:solidFill>
                  <a:srgbClr val="8B4F65"/>
                </a:solidFill>
                <a:latin typeface="Helvetica" pitchFamily="2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pl-PL" dirty="0"/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BDDAF988-51AD-294D-8733-20C86176FAA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582978" y="2670687"/>
            <a:ext cx="1593369" cy="1738349"/>
          </a:xfrm>
        </p:spPr>
        <p:txBody>
          <a:bodyPr anchor="t">
            <a:noAutofit/>
          </a:bodyPr>
          <a:lstStyle>
            <a:lvl1pPr marL="0" indent="0">
              <a:buFont typeface="Arial" panose="020B0604020202020204" pitchFamily="34" charset="0"/>
              <a:buNone/>
              <a:defRPr sz="900" b="0" i="0">
                <a:solidFill>
                  <a:srgbClr val="000000"/>
                </a:solidFill>
                <a:latin typeface="Helvetica" pitchFamily="2" charset="0"/>
              </a:defRPr>
            </a:lvl1pPr>
            <a:lvl2pPr marL="276223" indent="0">
              <a:buNone/>
              <a:defRPr sz="788" b="0" i="0">
                <a:solidFill>
                  <a:srgbClr val="000000"/>
                </a:solidFill>
                <a:latin typeface="Helvetica" pitchFamily="2" charset="0"/>
              </a:defRPr>
            </a:lvl2pPr>
            <a:lvl3pPr marL="552444" indent="0">
              <a:buNone/>
              <a:defRPr sz="788" b="0" i="0">
                <a:solidFill>
                  <a:srgbClr val="000000"/>
                </a:solidFill>
                <a:latin typeface="Helvetica" pitchFamily="2" charset="0"/>
              </a:defRPr>
            </a:lvl3pPr>
            <a:lvl4pPr marL="828667" indent="0">
              <a:buNone/>
              <a:defRPr sz="788" b="0" i="0">
                <a:solidFill>
                  <a:srgbClr val="000000"/>
                </a:solidFill>
                <a:latin typeface="Helvetica" pitchFamily="2" charset="0"/>
              </a:defRPr>
            </a:lvl4pPr>
            <a:lvl5pPr marL="1104889" indent="0">
              <a:buNone/>
              <a:defRPr sz="788" b="0" i="0">
                <a:solidFill>
                  <a:srgbClr val="000000"/>
                </a:solidFill>
                <a:latin typeface="Helvetica" pitchFamily="2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864853520"/>
      </p:ext>
    </p:extLst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, text and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Hexagon 8">
            <a:extLst>
              <a:ext uri="{FF2B5EF4-FFF2-40B4-BE49-F238E27FC236}">
                <a16:creationId xmlns:a16="http://schemas.microsoft.com/office/drawing/2014/main" id="{6FE8B2D6-717C-DC49-834A-0BA05919BDFE}"/>
              </a:ext>
            </a:extLst>
          </p:cNvPr>
          <p:cNvSpPr/>
          <p:nvPr userDrawn="1"/>
        </p:nvSpPr>
        <p:spPr>
          <a:xfrm rot="5400000">
            <a:off x="1168682" y="2831033"/>
            <a:ext cx="3955802" cy="396590"/>
          </a:xfrm>
          <a:prstGeom prst="hexagon">
            <a:avLst/>
          </a:prstGeom>
          <a:noFill/>
          <a:ln w="25400" cap="flat">
            <a:solidFill>
              <a:srgbClr val="8B4F65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spAutoFit/>
          </a:bodyPr>
          <a:lstStyle/>
          <a:p>
            <a:pPr marL="0" marR="0" indent="0" algn="ctr" defTabSz="30956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75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Gill Sans Light"/>
            </a:endParaRPr>
          </a:p>
        </p:txBody>
      </p:sp>
      <p:pic>
        <p:nvPicPr>
          <p:cNvPr id="16" name="pasted-image.pdf">
            <a:extLst>
              <a:ext uri="{FF2B5EF4-FFF2-40B4-BE49-F238E27FC236}">
                <a16:creationId xmlns:a16="http://schemas.microsoft.com/office/drawing/2014/main" id="{F07A28F8-5FB4-DD4C-BB15-4397087712A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42041" y="2173078"/>
            <a:ext cx="1126267" cy="1285105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7" name="Picture Placeholder 2">
            <a:extLst>
              <a:ext uri="{FF2B5EF4-FFF2-40B4-BE49-F238E27FC236}">
                <a16:creationId xmlns:a16="http://schemas.microsoft.com/office/drawing/2014/main" id="{8996731B-6C13-0F43-A364-C311D37DB73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93021" y="1275801"/>
            <a:ext cx="1719356" cy="1623123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200" b="1">
                <a:solidFill>
                  <a:srgbClr val="E15A64"/>
                </a:solidFill>
                <a:latin typeface="Helvetica" pitchFamily="2" charset="0"/>
              </a:defRPr>
            </a:lvl1pPr>
          </a:lstStyle>
          <a:p>
            <a:r>
              <a:rPr lang="ru-RU"/>
              <a:t>Вставка рисунка</a:t>
            </a:r>
            <a:endParaRPr lang="pl-PL" dirty="0"/>
          </a:p>
        </p:txBody>
      </p:sp>
      <p:sp>
        <p:nvSpPr>
          <p:cNvPr id="19" name="Text Placeholder 9">
            <a:extLst>
              <a:ext uri="{FF2B5EF4-FFF2-40B4-BE49-F238E27FC236}">
                <a16:creationId xmlns:a16="http://schemas.microsoft.com/office/drawing/2014/main" id="{3E69375B-5E8E-6D49-A56E-EB6A22193BF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582978" y="1578324"/>
            <a:ext cx="1364769" cy="883523"/>
          </a:xfrm>
        </p:spPr>
        <p:txBody>
          <a:bodyPr anchor="t">
            <a:noAutofit/>
          </a:bodyPr>
          <a:lstStyle>
            <a:lvl1pPr marL="0" indent="0">
              <a:buFontTx/>
              <a:buNone/>
              <a:defRPr sz="1200" b="1">
                <a:solidFill>
                  <a:srgbClr val="E15A64"/>
                </a:solidFill>
                <a:latin typeface="Helvetica" pitchFamily="2" charset="0"/>
              </a:defRPr>
            </a:lvl1pPr>
            <a:lvl2pPr marL="276223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2pPr>
            <a:lvl3pPr marL="552444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3pPr>
            <a:lvl4pPr marL="828667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4pPr>
            <a:lvl5pPr marL="1104889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5052ECFD-4F82-3045-9F7C-91AD3F6F3B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1944" y="427699"/>
            <a:ext cx="4481219" cy="414890"/>
          </a:xfrm>
        </p:spPr>
        <p:txBody>
          <a:bodyPr anchor="t">
            <a:normAutofit/>
          </a:bodyPr>
          <a:lstStyle>
            <a:lvl1pPr algn="l">
              <a:defRPr sz="1913" b="1" i="0" cap="none">
                <a:solidFill>
                  <a:srgbClr val="8B4F65"/>
                </a:solidFill>
                <a:latin typeface="Helvetica" pitchFamily="2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pl-PL" dirty="0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17D60791-60C9-0942-8959-013A795F0E4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582978" y="2670687"/>
            <a:ext cx="1593369" cy="1738349"/>
          </a:xfrm>
        </p:spPr>
        <p:txBody>
          <a:bodyPr anchor="t">
            <a:noAutofit/>
          </a:bodyPr>
          <a:lstStyle>
            <a:lvl1pPr marL="0" indent="0">
              <a:buFont typeface="Arial" panose="020B0604020202020204" pitchFamily="34" charset="0"/>
              <a:buNone/>
              <a:defRPr sz="900" b="0" i="0">
                <a:solidFill>
                  <a:srgbClr val="000000"/>
                </a:solidFill>
                <a:latin typeface="Helvetica" pitchFamily="2" charset="0"/>
              </a:defRPr>
            </a:lvl1pPr>
            <a:lvl2pPr marL="276223" indent="0">
              <a:buNone/>
              <a:defRPr sz="788" b="0" i="0">
                <a:solidFill>
                  <a:srgbClr val="000000"/>
                </a:solidFill>
                <a:latin typeface="Helvetica" pitchFamily="2" charset="0"/>
              </a:defRPr>
            </a:lvl2pPr>
            <a:lvl3pPr marL="552444" indent="0">
              <a:buNone/>
              <a:defRPr sz="788" b="0" i="0">
                <a:solidFill>
                  <a:srgbClr val="000000"/>
                </a:solidFill>
                <a:latin typeface="Helvetica" pitchFamily="2" charset="0"/>
              </a:defRPr>
            </a:lvl3pPr>
            <a:lvl4pPr marL="828667" indent="0">
              <a:buNone/>
              <a:defRPr sz="788" b="0" i="0">
                <a:solidFill>
                  <a:srgbClr val="000000"/>
                </a:solidFill>
                <a:latin typeface="Helvetica" pitchFamily="2" charset="0"/>
              </a:defRPr>
            </a:lvl4pPr>
            <a:lvl5pPr marL="1104889" indent="0">
              <a:buNone/>
              <a:defRPr sz="788" b="0" i="0">
                <a:solidFill>
                  <a:srgbClr val="000000"/>
                </a:solidFill>
                <a:latin typeface="Helvetica" pitchFamily="2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722B3CA1-68F6-654C-A9C7-C1ED83C7472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862602" y="1123230"/>
            <a:ext cx="2688379" cy="3466356"/>
          </a:xfrm>
        </p:spPr>
        <p:txBody>
          <a:bodyPr anchor="t">
            <a:noAutofit/>
          </a:bodyPr>
          <a:lstStyle>
            <a:lvl1pPr marL="0" indent="0">
              <a:buFont typeface="Arial" panose="020B0604020202020204" pitchFamily="34" charset="0"/>
              <a:buNone/>
              <a:defRPr sz="900" b="0" i="0">
                <a:solidFill>
                  <a:srgbClr val="000000"/>
                </a:solidFill>
                <a:latin typeface="Helvetica" pitchFamily="2" charset="0"/>
              </a:defRPr>
            </a:lvl1pPr>
            <a:lvl2pPr marL="276223" indent="0">
              <a:buNone/>
              <a:defRPr sz="788" b="0" i="0">
                <a:solidFill>
                  <a:srgbClr val="000000"/>
                </a:solidFill>
                <a:latin typeface="Helvetica" pitchFamily="2" charset="0"/>
              </a:defRPr>
            </a:lvl2pPr>
            <a:lvl3pPr marL="552444" indent="0">
              <a:buNone/>
              <a:defRPr sz="788" b="0" i="0">
                <a:solidFill>
                  <a:srgbClr val="000000"/>
                </a:solidFill>
                <a:latin typeface="Helvetica" pitchFamily="2" charset="0"/>
              </a:defRPr>
            </a:lvl3pPr>
            <a:lvl4pPr marL="828667" indent="0">
              <a:buNone/>
              <a:defRPr sz="788" b="0" i="0">
                <a:solidFill>
                  <a:srgbClr val="000000"/>
                </a:solidFill>
                <a:latin typeface="Helvetica" pitchFamily="2" charset="0"/>
              </a:defRPr>
            </a:lvl4pPr>
            <a:lvl5pPr marL="1104889" indent="0">
              <a:buNone/>
              <a:defRPr sz="788" b="0" i="0">
                <a:solidFill>
                  <a:srgbClr val="000000"/>
                </a:solidFill>
                <a:latin typeface="Helvetica" pitchFamily="2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446041839"/>
      </p:ext>
    </p:extLst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ab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496EEDB1-3052-F346-9E56-E7F4B277868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93023" y="953098"/>
            <a:ext cx="4407175" cy="304847"/>
          </a:xfrm>
        </p:spPr>
        <p:txBody>
          <a:bodyPr anchor="t">
            <a:noAutofit/>
          </a:bodyPr>
          <a:lstStyle>
            <a:lvl1pPr marL="0" indent="0">
              <a:buFontTx/>
              <a:buNone/>
              <a:defRPr sz="1200" b="1">
                <a:solidFill>
                  <a:srgbClr val="E15A64"/>
                </a:solidFill>
                <a:latin typeface="Helvetica" pitchFamily="2" charset="0"/>
              </a:defRPr>
            </a:lvl1pPr>
            <a:lvl2pPr marL="276223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2pPr>
            <a:lvl3pPr marL="552444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3pPr>
            <a:lvl4pPr marL="828667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4pPr>
            <a:lvl5pPr marL="1104889" indent="0">
              <a:buFontTx/>
              <a:buNone/>
              <a:defRPr sz="1200">
                <a:solidFill>
                  <a:srgbClr val="E15A64"/>
                </a:solidFill>
                <a:latin typeface="Helvetica" pitchFamily="2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graphicFrame>
        <p:nvGraphicFramePr>
          <p:cNvPr id="12" name="Table 538">
            <a:extLst>
              <a:ext uri="{FF2B5EF4-FFF2-40B4-BE49-F238E27FC236}">
                <a16:creationId xmlns:a16="http://schemas.microsoft.com/office/drawing/2014/main" id="{651E1727-B902-644F-8188-D2BAAAF93F94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3570979460"/>
              </p:ext>
            </p:extLst>
          </p:nvPr>
        </p:nvGraphicFramePr>
        <p:xfrm>
          <a:off x="593023" y="1577423"/>
          <a:ext cx="5349561" cy="3071409"/>
        </p:xfrm>
        <a:graphic>
          <a:graphicData uri="http://schemas.openxmlformats.org/drawingml/2006/table">
            <a:tbl>
              <a:tblPr firstRow="1" firstCol="1">
                <a:tableStyleId>{33BA23B1-9221-436E-865A-0063620EA4FD}</a:tableStyleId>
              </a:tblPr>
              <a:tblGrid>
                <a:gridCol w="7642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42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42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42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422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422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6422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83926"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 dirty="0">
                        <a:highlight>
                          <a:srgbClr val="E15A64"/>
                        </a:highlight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>
                    <a:solidFill>
                      <a:srgbClr val="F8DEB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 dirty="0">
                        <a:highlight>
                          <a:srgbClr val="E15A64"/>
                        </a:highlight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>
                    <a:solidFill>
                      <a:srgbClr val="F8DEB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 dirty="0">
                        <a:highlight>
                          <a:srgbClr val="E15A64"/>
                        </a:highlight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>
                    <a:solidFill>
                      <a:srgbClr val="F8DEB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 dirty="0">
                        <a:highlight>
                          <a:srgbClr val="E15A64"/>
                        </a:highlight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>
                    <a:solidFill>
                      <a:srgbClr val="F8DEB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 dirty="0">
                        <a:highlight>
                          <a:srgbClr val="E15A64"/>
                        </a:highlight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>
                    <a:solidFill>
                      <a:srgbClr val="F8DEB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 dirty="0">
                        <a:highlight>
                          <a:srgbClr val="E15A64"/>
                        </a:highlight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>
                    <a:solidFill>
                      <a:srgbClr val="F8DEB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 dirty="0">
                        <a:highlight>
                          <a:srgbClr val="E15A64"/>
                        </a:highlight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>
                    <a:solidFill>
                      <a:srgbClr val="F8DEB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3926"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 dirty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 dirty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 dirty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 dirty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3926"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 dirty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 dirty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 dirty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 dirty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3926"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 dirty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 dirty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 dirty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3926"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 dirty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 dirty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 dirty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 dirty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 dirty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3926"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 dirty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 dirty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 dirty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3926"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 dirty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 dirty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3926"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 dirty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 dirty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3" name="Title 1">
            <a:extLst>
              <a:ext uri="{FF2B5EF4-FFF2-40B4-BE49-F238E27FC236}">
                <a16:creationId xmlns:a16="http://schemas.microsoft.com/office/drawing/2014/main" id="{B97331D0-7373-D546-98EB-1E6517D620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1944" y="427699"/>
            <a:ext cx="4481219" cy="414890"/>
          </a:xfrm>
        </p:spPr>
        <p:txBody>
          <a:bodyPr anchor="t">
            <a:normAutofit/>
          </a:bodyPr>
          <a:lstStyle>
            <a:lvl1pPr algn="l">
              <a:defRPr sz="1913" b="1" i="0" cap="none">
                <a:solidFill>
                  <a:srgbClr val="8B4F65"/>
                </a:solidFill>
                <a:latin typeface="Helvetica" pitchFamily="2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pl-PL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EAAA76C2-D224-5940-A0B8-AAB6A0094C8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90046" y="1577423"/>
            <a:ext cx="2226416" cy="3071409"/>
          </a:xfrm>
        </p:spPr>
        <p:txBody>
          <a:bodyPr anchor="t">
            <a:noAutofit/>
          </a:bodyPr>
          <a:lstStyle>
            <a:lvl1pPr marL="0" indent="0">
              <a:buFont typeface="Arial" panose="020B0604020202020204" pitchFamily="34" charset="0"/>
              <a:buNone/>
              <a:defRPr sz="900" b="0" i="0">
                <a:solidFill>
                  <a:srgbClr val="000000"/>
                </a:solidFill>
                <a:latin typeface="Helvetica" pitchFamily="2" charset="0"/>
              </a:defRPr>
            </a:lvl1pPr>
            <a:lvl2pPr marL="276223" indent="0">
              <a:buNone/>
              <a:defRPr sz="788" b="0" i="0">
                <a:solidFill>
                  <a:srgbClr val="000000"/>
                </a:solidFill>
                <a:latin typeface="Helvetica" pitchFamily="2" charset="0"/>
              </a:defRPr>
            </a:lvl2pPr>
            <a:lvl3pPr marL="552444" indent="0">
              <a:buNone/>
              <a:defRPr sz="788" b="0" i="0">
                <a:solidFill>
                  <a:srgbClr val="000000"/>
                </a:solidFill>
                <a:latin typeface="Helvetica" pitchFamily="2" charset="0"/>
              </a:defRPr>
            </a:lvl3pPr>
            <a:lvl4pPr marL="828667" indent="0">
              <a:buNone/>
              <a:defRPr sz="788" b="0" i="0">
                <a:solidFill>
                  <a:srgbClr val="000000"/>
                </a:solidFill>
                <a:latin typeface="Helvetica" pitchFamily="2" charset="0"/>
              </a:defRPr>
            </a:lvl4pPr>
            <a:lvl5pPr marL="1104889" indent="0">
              <a:buNone/>
              <a:defRPr sz="788" b="0" i="0">
                <a:solidFill>
                  <a:srgbClr val="000000"/>
                </a:solidFill>
                <a:latin typeface="Helvetica" pitchFamily="2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634804321"/>
      </p:ext>
    </p:extLst>
  </p:cSld>
  <p:clrMapOvr>
    <a:masterClrMapping/>
  </p:clrMapOvr>
  <p:transition spd="med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able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able 538">
            <a:extLst>
              <a:ext uri="{FF2B5EF4-FFF2-40B4-BE49-F238E27FC236}">
                <a16:creationId xmlns:a16="http://schemas.microsoft.com/office/drawing/2014/main" id="{651E1727-B902-644F-8188-D2BAAAF93F94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1207694476"/>
              </p:ext>
            </p:extLst>
          </p:nvPr>
        </p:nvGraphicFramePr>
        <p:xfrm>
          <a:off x="593023" y="1178169"/>
          <a:ext cx="5349561" cy="3470661"/>
        </p:xfrm>
        <a:graphic>
          <a:graphicData uri="http://schemas.openxmlformats.org/drawingml/2006/table">
            <a:tbl>
              <a:tblPr firstRow="1" firstCol="1">
                <a:tableStyleId>{33BA23B1-9221-436E-865A-0063620EA4FD}</a:tableStyleId>
              </a:tblPr>
              <a:tblGrid>
                <a:gridCol w="7642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42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42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42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422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422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6422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33833"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 dirty="0">
                        <a:highlight>
                          <a:srgbClr val="E15A64"/>
                        </a:highlight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>
                    <a:solidFill>
                      <a:srgbClr val="F8DEB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 dirty="0">
                        <a:highlight>
                          <a:srgbClr val="E15A64"/>
                        </a:highlight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>
                    <a:solidFill>
                      <a:srgbClr val="F8DEB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 dirty="0">
                        <a:highlight>
                          <a:srgbClr val="E15A64"/>
                        </a:highlight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>
                    <a:solidFill>
                      <a:srgbClr val="F8DEB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 dirty="0">
                        <a:highlight>
                          <a:srgbClr val="E15A64"/>
                        </a:highlight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>
                    <a:solidFill>
                      <a:srgbClr val="F8DEB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 dirty="0">
                        <a:highlight>
                          <a:srgbClr val="E15A64"/>
                        </a:highlight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>
                    <a:solidFill>
                      <a:srgbClr val="F8DEB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 dirty="0">
                        <a:highlight>
                          <a:srgbClr val="E15A64"/>
                        </a:highlight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>
                    <a:solidFill>
                      <a:srgbClr val="F8DEB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 dirty="0">
                        <a:highlight>
                          <a:srgbClr val="E15A64"/>
                        </a:highlight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>
                    <a:solidFill>
                      <a:srgbClr val="F8DEB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3833"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 dirty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 dirty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 dirty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 dirty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3833"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 dirty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 dirty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 dirty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 dirty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3833"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 dirty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 dirty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 dirty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3833"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 dirty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 dirty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 dirty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 dirty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 dirty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3833"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 dirty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 dirty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 dirty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3833"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 dirty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 dirty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3833"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 dirty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 dirty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6" name="Title 1">
            <a:extLst>
              <a:ext uri="{FF2B5EF4-FFF2-40B4-BE49-F238E27FC236}">
                <a16:creationId xmlns:a16="http://schemas.microsoft.com/office/drawing/2014/main" id="{76F1583D-A818-264A-80D6-183FE251D74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1944" y="427699"/>
            <a:ext cx="4481219" cy="414890"/>
          </a:xfrm>
        </p:spPr>
        <p:txBody>
          <a:bodyPr anchor="t">
            <a:normAutofit/>
          </a:bodyPr>
          <a:lstStyle>
            <a:lvl1pPr algn="l">
              <a:defRPr sz="1913" b="1" i="0" cap="none">
                <a:solidFill>
                  <a:srgbClr val="8B4F65"/>
                </a:solidFill>
                <a:latin typeface="Helvetica" pitchFamily="2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pl-PL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57DCADA6-0F63-194F-BEDD-68E774BB876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90046" y="1178169"/>
            <a:ext cx="2226416" cy="3470661"/>
          </a:xfrm>
        </p:spPr>
        <p:txBody>
          <a:bodyPr anchor="t">
            <a:noAutofit/>
          </a:bodyPr>
          <a:lstStyle>
            <a:lvl1pPr marL="0" indent="0">
              <a:buFont typeface="Arial" panose="020B0604020202020204" pitchFamily="34" charset="0"/>
              <a:buNone/>
              <a:defRPr sz="900" b="0" i="0">
                <a:solidFill>
                  <a:srgbClr val="000000"/>
                </a:solidFill>
                <a:latin typeface="Helvetica" pitchFamily="2" charset="0"/>
              </a:defRPr>
            </a:lvl1pPr>
            <a:lvl2pPr marL="276223" indent="0">
              <a:buNone/>
              <a:defRPr sz="788" b="0" i="0">
                <a:solidFill>
                  <a:srgbClr val="000000"/>
                </a:solidFill>
                <a:latin typeface="Helvetica" pitchFamily="2" charset="0"/>
              </a:defRPr>
            </a:lvl2pPr>
            <a:lvl3pPr marL="552444" indent="0">
              <a:buNone/>
              <a:defRPr sz="788" b="0" i="0">
                <a:solidFill>
                  <a:srgbClr val="000000"/>
                </a:solidFill>
                <a:latin typeface="Helvetica" pitchFamily="2" charset="0"/>
              </a:defRPr>
            </a:lvl3pPr>
            <a:lvl4pPr marL="828667" indent="0">
              <a:buNone/>
              <a:defRPr sz="788" b="0" i="0">
                <a:solidFill>
                  <a:srgbClr val="000000"/>
                </a:solidFill>
                <a:latin typeface="Helvetica" pitchFamily="2" charset="0"/>
              </a:defRPr>
            </a:lvl4pPr>
            <a:lvl5pPr marL="1104889" indent="0">
              <a:buNone/>
              <a:defRPr sz="788" b="0" i="0">
                <a:solidFill>
                  <a:srgbClr val="000000"/>
                </a:solidFill>
                <a:latin typeface="Helvetica" pitchFamily="2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60968438"/>
      </p:ext>
    </p:extLst>
  </p:cSld>
  <p:clrMapOvr>
    <a:masterClrMapping/>
  </p:clrMapOvr>
  <p:transition spd="med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able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able 538">
            <a:extLst>
              <a:ext uri="{FF2B5EF4-FFF2-40B4-BE49-F238E27FC236}">
                <a16:creationId xmlns:a16="http://schemas.microsoft.com/office/drawing/2014/main" id="{651E1727-B902-644F-8188-D2BAAAF93F94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956902095"/>
              </p:ext>
            </p:extLst>
          </p:nvPr>
        </p:nvGraphicFramePr>
        <p:xfrm>
          <a:off x="593021" y="1178169"/>
          <a:ext cx="7979482" cy="3470664"/>
        </p:xfrm>
        <a:graphic>
          <a:graphicData uri="http://schemas.openxmlformats.org/drawingml/2006/table">
            <a:tbl>
              <a:tblPr firstRow="1" firstCol="1">
                <a:tableStyleId>{33BA23B1-9221-436E-865A-0063620EA4FD}</a:tableStyleId>
              </a:tblPr>
              <a:tblGrid>
                <a:gridCol w="11399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399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399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3992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3992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3992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3992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33833"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 dirty="0">
                        <a:highlight>
                          <a:srgbClr val="E15A64"/>
                        </a:highlight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>
                    <a:solidFill>
                      <a:srgbClr val="F8DEB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 dirty="0">
                        <a:highlight>
                          <a:srgbClr val="E15A64"/>
                        </a:highlight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>
                    <a:solidFill>
                      <a:srgbClr val="F8DEB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 dirty="0">
                        <a:highlight>
                          <a:srgbClr val="E15A64"/>
                        </a:highlight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>
                    <a:solidFill>
                      <a:srgbClr val="F8DEB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 dirty="0">
                        <a:highlight>
                          <a:srgbClr val="E15A64"/>
                        </a:highlight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>
                    <a:solidFill>
                      <a:srgbClr val="F8DEB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 dirty="0">
                        <a:highlight>
                          <a:srgbClr val="E15A64"/>
                        </a:highlight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>
                    <a:solidFill>
                      <a:srgbClr val="F8DEB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 dirty="0">
                        <a:highlight>
                          <a:srgbClr val="E15A64"/>
                        </a:highlight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>
                    <a:solidFill>
                      <a:srgbClr val="F8DEB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 dirty="0">
                        <a:highlight>
                          <a:srgbClr val="E15A64"/>
                        </a:highlight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>
                    <a:solidFill>
                      <a:srgbClr val="F8DEB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3833"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 dirty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 dirty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 dirty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 dirty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 dirty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3833"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 dirty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 dirty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 dirty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 dirty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3833"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 dirty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 dirty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 dirty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3833"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 dirty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 dirty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 dirty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 dirty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 dirty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 dirty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3833"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 dirty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 dirty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 dirty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 dirty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3833"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 dirty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 dirty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 dirty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3833"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 dirty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5000"/>
                      </a:pPr>
                      <a:endParaRPr sz="900" b="0" i="0" dirty="0">
                        <a:latin typeface="Helvetica" pitchFamily="2" charset="0"/>
                      </a:endParaRPr>
                    </a:p>
                  </a:txBody>
                  <a:tcPr marL="19760" marR="19760" marT="19760" marB="19760" anchor="ctr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Title 1">
            <a:extLst>
              <a:ext uri="{FF2B5EF4-FFF2-40B4-BE49-F238E27FC236}">
                <a16:creationId xmlns:a16="http://schemas.microsoft.com/office/drawing/2014/main" id="{9A0818A2-2FB2-C048-87FC-A0601E59E3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1944" y="427699"/>
            <a:ext cx="4481219" cy="414890"/>
          </a:xfrm>
        </p:spPr>
        <p:txBody>
          <a:bodyPr anchor="t">
            <a:normAutofit/>
          </a:bodyPr>
          <a:lstStyle>
            <a:lvl1pPr algn="l">
              <a:defRPr sz="1913" b="1" i="0" cap="none">
                <a:solidFill>
                  <a:srgbClr val="8B4F65"/>
                </a:solidFill>
                <a:latin typeface="Helvetica" pitchFamily="2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898621573"/>
      </p:ext>
    </p:extLst>
  </p:cSld>
  <p:clrMapOvr>
    <a:masterClrMapping/>
  </p:clrMapOvr>
  <p:transition spd="med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, list and pisture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1825710"/>
      </p:ext>
    </p:extLst>
  </p:cSld>
  <p:clrMapOvr>
    <a:masterClrMapping/>
  </p:clrMapOvr>
  <p:transition spd="med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1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C5985-4DA3-47FA-9FF1-686CEA16051C}" type="datetimeFigureOut">
              <a:rPr lang="ru-RU" smtClean="0"/>
              <a:pPr/>
              <a:t>09.11.2021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593814" y="4696393"/>
            <a:ext cx="384721" cy="362343"/>
          </a:xfrm>
        </p:spPr>
        <p:txBody>
          <a:bodyPr/>
          <a:lstStyle/>
          <a:p>
            <a:fld id="{964D1BD7-1381-4CC8-BB9F-4736F518833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623575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1251211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13405" y="569214"/>
            <a:ext cx="5517191" cy="2674620"/>
          </a:xfrm>
          <a:prstGeom prst="rect">
            <a:avLst/>
          </a:prstGeom>
        </p:spPr>
        <p:txBody>
          <a:bodyPr rtlCol="0" anchor="b" anchorCtr="0">
            <a:normAutofit/>
          </a:bodyPr>
          <a:lstStyle>
            <a:lvl1pPr algn="ctr">
              <a:lnSpc>
                <a:spcPct val="90000"/>
              </a:lnSpc>
              <a:defRPr sz="6000" b="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813405" y="3497580"/>
            <a:ext cx="5517191" cy="857250"/>
          </a:xfrm>
        </p:spPr>
        <p:txBody>
          <a:bodyPr lIns="91440" rIns="91440" rtlCol="0" anchor="t" anchorCtr="0">
            <a:normAutofit/>
          </a:bodyPr>
          <a:lstStyle>
            <a:lvl1pPr marL="0" indent="0" algn="ctr">
              <a:buNone/>
              <a:defRPr sz="1800" cap="all" spc="150" baseline="0">
                <a:solidFill>
                  <a:schemeClr val="tx1"/>
                </a:solidFill>
                <a:latin typeface="+mn-lt"/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868680" y="3363849"/>
            <a:ext cx="740664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Дата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B5B89D9-0013-4DF9-B570-27DC755C2F3F}" type="datetime1">
              <a:rPr lang="ru-RU" noProof="0" smtClean="0"/>
              <a:t>09.11.2021</a:t>
            </a:fld>
            <a:endParaRPr lang="ru-RU" noProof="0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11" name="Номер слайда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ru-RU" noProof="0" smtClean="0"/>
              <a:t>‹#›</a:t>
            </a:fld>
            <a:endParaRPr lang="ru-RU" noProof="0" dirty="0"/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F733BC29-8FD1-CB45-8FF6-0C7CC3CB423D}"/>
              </a:ext>
            </a:extLst>
          </p:cNvPr>
          <p:cNvSpPr/>
          <p:nvPr userDrawn="1"/>
        </p:nvSpPr>
        <p:spPr>
          <a:xfrm>
            <a:off x="343566" y="4072835"/>
            <a:ext cx="74258" cy="74258"/>
          </a:xfrm>
          <a:prstGeom prst="ellipse">
            <a:avLst/>
          </a:prstGeom>
          <a:solidFill>
            <a:schemeClr val="accent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266" noProof="0" dirty="0"/>
          </a:p>
        </p:txBody>
      </p:sp>
    </p:spTree>
    <p:extLst>
      <p:ext uri="{BB962C8B-B14F-4D97-AF65-F5344CB8AC3E}">
        <p14:creationId xmlns:p14="http://schemas.microsoft.com/office/powerpoint/2010/main" val="115253025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DD0CC0D-F4E8-4EB2-A425-24C0A08BF2ED}" type="datetime1">
              <a:rPr lang="ru-RU" noProof="0" smtClean="0"/>
              <a:t>09.11.2021</a:t>
            </a:fld>
            <a:endParaRPr lang="ru-RU" noProof="0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9" name="Номер слайда 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ru-RU" noProof="0" smtClean="0"/>
              <a:t>‹#›</a:t>
            </a:fld>
            <a:endParaRPr lang="ru-RU" noProof="0" dirty="0"/>
          </a:p>
        </p:txBody>
      </p: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7A2141DD-8D8D-FA43-BD4F-2CFC93C87782}"/>
              </a:ext>
            </a:extLst>
          </p:cNvPr>
          <p:cNvGrpSpPr/>
          <p:nvPr userDrawn="1"/>
        </p:nvGrpSpPr>
        <p:grpSpPr>
          <a:xfrm rot="5400000">
            <a:off x="-16214" y="816340"/>
            <a:ext cx="682574" cy="74258"/>
            <a:chOff x="622418" y="280927"/>
            <a:chExt cx="2335705" cy="254101"/>
          </a:xfrm>
        </p:grpSpPr>
        <p:sp>
          <p:nvSpPr>
            <p:cNvPr id="22" name="Овал 21">
              <a:extLst>
                <a:ext uri="{FF2B5EF4-FFF2-40B4-BE49-F238E27FC236}">
                  <a16:creationId xmlns:a16="http://schemas.microsoft.com/office/drawing/2014/main" id="{71A62821-5E0F-DE41-B5C2-17A3A7277F4E}"/>
                </a:ext>
              </a:extLst>
            </p:cNvPr>
            <p:cNvSpPr/>
            <p:nvPr userDrawn="1"/>
          </p:nvSpPr>
          <p:spPr>
            <a:xfrm>
              <a:off x="1038739" y="280927"/>
              <a:ext cx="254101" cy="254101"/>
            </a:xfrm>
            <a:prstGeom prst="ellipse">
              <a:avLst/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sz="1266" noProof="0" dirty="0"/>
            </a:p>
          </p:txBody>
        </p:sp>
        <p:sp>
          <p:nvSpPr>
            <p:cNvPr id="23" name="Овал 22">
              <a:extLst>
                <a:ext uri="{FF2B5EF4-FFF2-40B4-BE49-F238E27FC236}">
                  <a16:creationId xmlns:a16="http://schemas.microsoft.com/office/drawing/2014/main" id="{C311AE14-D8F0-1D4C-9D8D-603836582793}"/>
                </a:ext>
              </a:extLst>
            </p:cNvPr>
            <p:cNvSpPr/>
            <p:nvPr userDrawn="1"/>
          </p:nvSpPr>
          <p:spPr>
            <a:xfrm>
              <a:off x="1455060" y="280927"/>
              <a:ext cx="254101" cy="254101"/>
            </a:xfrm>
            <a:prstGeom prst="ellipse">
              <a:avLst/>
            </a:prstGeom>
            <a:solidFill>
              <a:schemeClr val="accent3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sz="1266" noProof="0" dirty="0"/>
            </a:p>
          </p:txBody>
        </p:sp>
        <p:sp>
          <p:nvSpPr>
            <p:cNvPr id="24" name="Овал 23">
              <a:extLst>
                <a:ext uri="{FF2B5EF4-FFF2-40B4-BE49-F238E27FC236}">
                  <a16:creationId xmlns:a16="http://schemas.microsoft.com/office/drawing/2014/main" id="{1F2BE645-D4F2-304C-9AFA-473D8F888A85}"/>
                </a:ext>
              </a:extLst>
            </p:cNvPr>
            <p:cNvSpPr/>
            <p:nvPr userDrawn="1"/>
          </p:nvSpPr>
          <p:spPr>
            <a:xfrm>
              <a:off x="1871381" y="280927"/>
              <a:ext cx="254101" cy="254101"/>
            </a:xfrm>
            <a:prstGeom prst="ellipse">
              <a:avLst/>
            </a:prstGeom>
            <a:solidFill>
              <a:schemeClr val="accent4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sz="1266" noProof="0" dirty="0"/>
            </a:p>
          </p:txBody>
        </p:sp>
        <p:sp>
          <p:nvSpPr>
            <p:cNvPr id="25" name="Овал 24">
              <a:extLst>
                <a:ext uri="{FF2B5EF4-FFF2-40B4-BE49-F238E27FC236}">
                  <a16:creationId xmlns:a16="http://schemas.microsoft.com/office/drawing/2014/main" id="{93640330-30A6-6948-87A7-9DE6D41794F5}"/>
                </a:ext>
              </a:extLst>
            </p:cNvPr>
            <p:cNvSpPr/>
            <p:nvPr userDrawn="1"/>
          </p:nvSpPr>
          <p:spPr>
            <a:xfrm>
              <a:off x="2287702" y="280927"/>
              <a:ext cx="254101" cy="254101"/>
            </a:xfrm>
            <a:prstGeom prst="ellipse">
              <a:avLst/>
            </a:prstGeom>
            <a:solidFill>
              <a:schemeClr val="accent5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sz="1266" noProof="0" dirty="0"/>
            </a:p>
          </p:txBody>
        </p:sp>
        <p:sp>
          <p:nvSpPr>
            <p:cNvPr id="26" name="Овал 25">
              <a:extLst>
                <a:ext uri="{FF2B5EF4-FFF2-40B4-BE49-F238E27FC236}">
                  <a16:creationId xmlns:a16="http://schemas.microsoft.com/office/drawing/2014/main" id="{ADFB6548-D83C-1D4E-AE87-2E8F1D3D0FA7}"/>
                </a:ext>
              </a:extLst>
            </p:cNvPr>
            <p:cNvSpPr/>
            <p:nvPr userDrawn="1"/>
          </p:nvSpPr>
          <p:spPr>
            <a:xfrm>
              <a:off x="2704022" y="280927"/>
              <a:ext cx="254101" cy="254101"/>
            </a:xfrm>
            <a:prstGeom prst="ellipse">
              <a:avLst/>
            </a:prstGeom>
            <a:solidFill>
              <a:schemeClr val="accent6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sz="1266" noProof="0" dirty="0"/>
            </a:p>
          </p:txBody>
        </p:sp>
        <p:sp>
          <p:nvSpPr>
            <p:cNvPr id="27" name="Овал 26">
              <a:extLst>
                <a:ext uri="{FF2B5EF4-FFF2-40B4-BE49-F238E27FC236}">
                  <a16:creationId xmlns:a16="http://schemas.microsoft.com/office/drawing/2014/main" id="{D97C7400-7EDC-8845-AB5A-80FB8175C1E2}"/>
                </a:ext>
              </a:extLst>
            </p:cNvPr>
            <p:cNvSpPr/>
            <p:nvPr userDrawn="1"/>
          </p:nvSpPr>
          <p:spPr>
            <a:xfrm>
              <a:off x="622418" y="280927"/>
              <a:ext cx="254101" cy="254101"/>
            </a:xfrm>
            <a:prstGeom prst="ellipse">
              <a:avLst/>
            </a:prstGeom>
            <a:solidFill>
              <a:schemeClr val="accent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sz="1266" noProof="0" dirty="0"/>
            </a:p>
          </p:txBody>
        </p:sp>
      </p:grpSp>
      <p:sp>
        <p:nvSpPr>
          <p:cNvPr id="28" name="Заголовок 1">
            <a:extLst>
              <a:ext uri="{FF2B5EF4-FFF2-40B4-BE49-F238E27FC236}">
                <a16:creationId xmlns:a16="http://schemas.microsoft.com/office/drawing/2014/main" id="{BC941C44-9B96-0040-8C71-D8364EB577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22960" y="316363"/>
            <a:ext cx="7543800" cy="1026806"/>
          </a:xfrm>
          <a:prstGeom prst="rect">
            <a:avLst/>
          </a:prstGeom>
        </p:spPr>
        <p:txBody>
          <a:bodyPr lIns="0" rIns="0" rtlCol="0" anchor="ctr">
            <a:normAutofit/>
          </a:bodyPr>
          <a:lstStyle>
            <a:lvl1pPr>
              <a:defRPr sz="3000" cap="all" baseline="0"/>
            </a:lvl1pPr>
          </a:lstStyle>
          <a:p>
            <a:pPr rtl="0"/>
            <a:r>
              <a:rPr lang="ru-RU" noProof="0" dirty="0"/>
              <a:t>Место для заголовка</a:t>
            </a:r>
          </a:p>
        </p:txBody>
      </p:sp>
      <p:sp>
        <p:nvSpPr>
          <p:cNvPr id="29" name="Овал 28">
            <a:extLst>
              <a:ext uri="{FF2B5EF4-FFF2-40B4-BE49-F238E27FC236}">
                <a16:creationId xmlns:a16="http://schemas.microsoft.com/office/drawing/2014/main" id="{E014993B-5057-2A4C-9CA0-383DC5504020}"/>
              </a:ext>
            </a:extLst>
          </p:cNvPr>
          <p:cNvSpPr/>
          <p:nvPr userDrawn="1"/>
        </p:nvSpPr>
        <p:spPr>
          <a:xfrm>
            <a:off x="7822043" y="270545"/>
            <a:ext cx="776894" cy="776894"/>
          </a:xfrm>
          <a:prstGeom prst="ellipse">
            <a:avLst/>
          </a:prstGeom>
          <a:noFill/>
          <a:ln w="3810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266" noProof="0" dirty="0"/>
          </a:p>
        </p:txBody>
      </p:sp>
      <p:sp>
        <p:nvSpPr>
          <p:cNvPr id="31" name="Овал 30">
            <a:extLst>
              <a:ext uri="{FF2B5EF4-FFF2-40B4-BE49-F238E27FC236}">
                <a16:creationId xmlns:a16="http://schemas.microsoft.com/office/drawing/2014/main" id="{43B110E8-1FE2-BC47-A5AE-4C698B688B65}"/>
              </a:ext>
            </a:extLst>
          </p:cNvPr>
          <p:cNvSpPr/>
          <p:nvPr userDrawn="1"/>
        </p:nvSpPr>
        <p:spPr>
          <a:xfrm>
            <a:off x="4248427" y="94020"/>
            <a:ext cx="132296" cy="132296"/>
          </a:xfrm>
          <a:prstGeom prst="ellipse">
            <a:avLst/>
          </a:prstGeom>
          <a:solidFill>
            <a:schemeClr val="accent6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266" noProof="0" dirty="0"/>
          </a:p>
        </p:txBody>
      </p:sp>
      <p:sp>
        <p:nvSpPr>
          <p:cNvPr id="32" name="Овал 31">
            <a:extLst>
              <a:ext uri="{FF2B5EF4-FFF2-40B4-BE49-F238E27FC236}">
                <a16:creationId xmlns:a16="http://schemas.microsoft.com/office/drawing/2014/main" id="{87DACF2F-5D4D-434D-8786-E4DF0385E6F6}"/>
              </a:ext>
            </a:extLst>
          </p:cNvPr>
          <p:cNvSpPr/>
          <p:nvPr userDrawn="1"/>
        </p:nvSpPr>
        <p:spPr>
          <a:xfrm>
            <a:off x="343566" y="4072835"/>
            <a:ext cx="74258" cy="74258"/>
          </a:xfrm>
          <a:prstGeom prst="ellipse">
            <a:avLst/>
          </a:prstGeom>
          <a:solidFill>
            <a:schemeClr val="accent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266" noProof="0" dirty="0"/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CFE816CC-CBCA-7946-B9E5-E9649EF369BE}"/>
              </a:ext>
            </a:extLst>
          </p:cNvPr>
          <p:cNvSpPr/>
          <p:nvPr userDrawn="1"/>
        </p:nvSpPr>
        <p:spPr>
          <a:xfrm>
            <a:off x="8537691" y="4526281"/>
            <a:ext cx="582692" cy="582692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266" noProof="0" dirty="0"/>
          </a:p>
        </p:txBody>
      </p:sp>
    </p:spTree>
    <p:extLst>
      <p:ext uri="{BB962C8B-B14F-4D97-AF65-F5344CB8AC3E}">
        <p14:creationId xmlns:p14="http://schemas.microsoft.com/office/powerpoint/2010/main" val="26602541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7D8D8"/>
            </a:gs>
            <a:gs pos="100000">
              <a:srgbClr val="92AEB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593812" y="4696393"/>
            <a:ext cx="384721" cy="362343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>
                <a:solidFill>
                  <a:srgbClr val="FFFFFF"/>
                </a:solidFill>
                <a:latin typeface="Baron Neue"/>
                <a:ea typeface="Baron Neue"/>
                <a:cs typeface="Baron Neue"/>
                <a:sym typeface="Baron Neue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3" name="Title Text"/>
          <p:cNvSpPr txBox="1">
            <a:spLocks noGrp="1"/>
          </p:cNvSpPr>
          <p:nvPr>
            <p:ph type="title"/>
          </p:nvPr>
        </p:nvSpPr>
        <p:spPr>
          <a:xfrm>
            <a:off x="252412" y="133350"/>
            <a:ext cx="8643938" cy="6778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rPr dirty="0"/>
              <a:t>Title Text</a:t>
            </a:r>
          </a:p>
        </p:txBody>
      </p:sp>
      <p:sp>
        <p:nvSpPr>
          <p:cNvPr id="4" name="Body Level One…"/>
          <p:cNvSpPr txBox="1">
            <a:spLocks noGrp="1"/>
          </p:cNvSpPr>
          <p:nvPr>
            <p:ph type="body" idx="1"/>
          </p:nvPr>
        </p:nvSpPr>
        <p:spPr>
          <a:xfrm>
            <a:off x="252412" y="877529"/>
            <a:ext cx="8643938" cy="38849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793503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9" r:id="rId3"/>
    <p:sldLayoutId id="2147483680" r:id="rId4"/>
    <p:sldLayoutId id="2147483684" r:id="rId5"/>
    <p:sldLayoutId id="2147483685" r:id="rId6"/>
    <p:sldLayoutId id="2147483689" r:id="rId7"/>
    <p:sldLayoutId id="2147483690" r:id="rId8"/>
    <p:sldLayoutId id="2147483691" r:id="rId9"/>
    <p:sldLayoutId id="2147483783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2" r:id="rId17"/>
    <p:sldLayoutId id="2147483663" r:id="rId18"/>
    <p:sldLayoutId id="2147483654" r:id="rId19"/>
    <p:sldLayoutId id="2147483665" r:id="rId20"/>
    <p:sldLayoutId id="2147483666" r:id="rId21"/>
    <p:sldLayoutId id="2147483667" r:id="rId22"/>
    <p:sldLayoutId id="2147483664" r:id="rId23"/>
    <p:sldLayoutId id="2147483669" r:id="rId24"/>
    <p:sldLayoutId id="2147483670" r:id="rId25"/>
    <p:sldLayoutId id="2147483671" r:id="rId26"/>
    <p:sldLayoutId id="2147483672" r:id="rId27"/>
    <p:sldLayoutId id="2147483673" r:id="rId28"/>
    <p:sldLayoutId id="2147483674" r:id="rId29"/>
    <p:sldLayoutId id="2147483668" r:id="rId30"/>
    <p:sldLayoutId id="2147483803" r:id="rId31"/>
    <p:sldLayoutId id="2147483805" r:id="rId32"/>
    <p:sldLayoutId id="2147483807" r:id="rId33"/>
    <p:sldLayoutId id="2147483808" r:id="rId34"/>
  </p:sldLayoutIdLst>
  <p:transition spd="med"/>
  <p:txStyles>
    <p:titleStyle>
      <a:lvl1pPr marL="0" marR="0" indent="0" algn="ctr" defTabSz="30956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1" i="0" u="none" strike="noStrike" cap="all" spc="0" baseline="0">
          <a:ln>
            <a:noFill/>
          </a:ln>
          <a:solidFill>
            <a:srgbClr val="8B4F65"/>
          </a:solidFill>
          <a:uFillTx/>
          <a:latin typeface="Museo Sans Cyrl 700" panose="02000000000000000000" pitchFamily="50" charset="-52"/>
          <a:ea typeface="+mn-ea"/>
          <a:cs typeface="+mn-cs"/>
          <a:sym typeface="Gill Sans Light"/>
        </a:defRPr>
      </a:lvl1pPr>
      <a:lvl2pPr marL="0" marR="0" indent="85724" algn="ctr" defTabSz="30956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750" b="0" i="0" u="none" strike="noStrike" cap="all" spc="0" baseline="0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2pPr>
      <a:lvl3pPr marL="0" marR="0" indent="171448" algn="ctr" defTabSz="30956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750" b="0" i="0" u="none" strike="noStrike" cap="all" spc="0" baseline="0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3pPr>
      <a:lvl4pPr marL="0" marR="0" indent="257172" algn="ctr" defTabSz="30956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750" b="0" i="0" u="none" strike="noStrike" cap="all" spc="0" baseline="0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4pPr>
      <a:lvl5pPr marL="0" marR="0" indent="342896" algn="ctr" defTabSz="30956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750" b="0" i="0" u="none" strike="noStrike" cap="all" spc="0" baseline="0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5pPr>
      <a:lvl6pPr marL="0" marR="0" indent="428621" algn="ctr" defTabSz="30956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750" b="0" i="0" u="none" strike="noStrike" cap="all" spc="0" baseline="0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6pPr>
      <a:lvl7pPr marL="0" marR="0" indent="514345" algn="ctr" defTabSz="30956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750" b="0" i="0" u="none" strike="noStrike" cap="all" spc="0" baseline="0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7pPr>
      <a:lvl8pPr marL="0" marR="0" indent="600069" algn="ctr" defTabSz="30956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750" b="0" i="0" u="none" strike="noStrike" cap="all" spc="0" baseline="0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8pPr>
      <a:lvl9pPr marL="0" marR="0" indent="685793" algn="ctr" defTabSz="30956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750" b="0" i="0" u="none" strike="noStrike" cap="all" spc="0" baseline="0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9pPr>
    </p:titleStyle>
    <p:bodyStyle>
      <a:lvl1pPr marL="276223" marR="0" indent="-276223" algn="l" defTabSz="309560" rtl="0" latinLnBrk="0">
        <a:lnSpc>
          <a:spcPct val="100000"/>
        </a:lnSpc>
        <a:spcBef>
          <a:spcPts val="600"/>
        </a:spcBef>
        <a:spcAft>
          <a:spcPts val="0"/>
        </a:spcAft>
        <a:buClrTx/>
        <a:buSzPct val="82000"/>
        <a:buFontTx/>
        <a:buChar char="•"/>
        <a:tabLst/>
        <a:defRPr sz="2000" b="0" i="0" u="none" strike="noStrike" cap="none" spc="0" baseline="0">
          <a:ln>
            <a:noFill/>
          </a:ln>
          <a:solidFill>
            <a:srgbClr val="535353"/>
          </a:solidFill>
          <a:uFillTx/>
          <a:latin typeface="Museo Sans Cyrl 100" panose="02000000000000000000" pitchFamily="50" charset="-52"/>
          <a:ea typeface="+mn-ea"/>
          <a:cs typeface="+mn-cs"/>
          <a:sym typeface="Gill Sans Light"/>
        </a:defRPr>
      </a:lvl1pPr>
      <a:lvl2pPr marL="552444" marR="0" indent="-276223" algn="l" defTabSz="309560" rtl="0" latinLnBrk="0">
        <a:lnSpc>
          <a:spcPct val="100000"/>
        </a:lnSpc>
        <a:spcBef>
          <a:spcPts val="600"/>
        </a:spcBef>
        <a:spcAft>
          <a:spcPts val="0"/>
        </a:spcAft>
        <a:buClrTx/>
        <a:buSzPct val="82000"/>
        <a:buFontTx/>
        <a:buChar char="•"/>
        <a:tabLst/>
        <a:defRPr sz="2000" b="0" i="0" u="none" strike="noStrike" cap="none" spc="0" baseline="0">
          <a:ln>
            <a:noFill/>
          </a:ln>
          <a:solidFill>
            <a:srgbClr val="535353"/>
          </a:solidFill>
          <a:uFillTx/>
          <a:latin typeface="Museo Sans Cyrl 100" panose="02000000000000000000" pitchFamily="50" charset="-52"/>
          <a:ea typeface="+mn-ea"/>
          <a:cs typeface="+mn-cs"/>
          <a:sym typeface="Gill Sans Light"/>
        </a:defRPr>
      </a:lvl2pPr>
      <a:lvl3pPr marL="828667" marR="0" indent="-276223" algn="l" defTabSz="309560" rtl="0" latinLnBrk="0">
        <a:lnSpc>
          <a:spcPct val="100000"/>
        </a:lnSpc>
        <a:spcBef>
          <a:spcPts val="600"/>
        </a:spcBef>
        <a:spcAft>
          <a:spcPts val="0"/>
        </a:spcAft>
        <a:buClrTx/>
        <a:buSzPct val="82000"/>
        <a:buFontTx/>
        <a:buChar char="•"/>
        <a:tabLst/>
        <a:defRPr sz="2000" b="0" i="0" u="none" strike="noStrike" cap="none" spc="0" baseline="0">
          <a:ln>
            <a:noFill/>
          </a:ln>
          <a:solidFill>
            <a:srgbClr val="535353"/>
          </a:solidFill>
          <a:uFillTx/>
          <a:latin typeface="Museo Sans Cyrl 100" panose="02000000000000000000" pitchFamily="50" charset="-52"/>
          <a:ea typeface="+mn-ea"/>
          <a:cs typeface="+mn-cs"/>
          <a:sym typeface="Gill Sans Light"/>
        </a:defRPr>
      </a:lvl3pPr>
      <a:lvl4pPr marL="1104889" marR="0" indent="-276223" algn="l" defTabSz="309560" rtl="0" latinLnBrk="0">
        <a:lnSpc>
          <a:spcPct val="100000"/>
        </a:lnSpc>
        <a:spcBef>
          <a:spcPts val="600"/>
        </a:spcBef>
        <a:spcAft>
          <a:spcPts val="0"/>
        </a:spcAft>
        <a:buClrTx/>
        <a:buSzPct val="82000"/>
        <a:buFontTx/>
        <a:buChar char="•"/>
        <a:tabLst/>
        <a:defRPr sz="2000" b="0" i="0" u="none" strike="noStrike" cap="none" spc="0" baseline="0">
          <a:ln>
            <a:noFill/>
          </a:ln>
          <a:solidFill>
            <a:srgbClr val="535353"/>
          </a:solidFill>
          <a:uFillTx/>
          <a:latin typeface="Museo Sans Cyrl 100" panose="02000000000000000000" pitchFamily="50" charset="-52"/>
          <a:ea typeface="+mn-ea"/>
          <a:cs typeface="+mn-cs"/>
          <a:sym typeface="Gill Sans Light"/>
        </a:defRPr>
      </a:lvl4pPr>
      <a:lvl5pPr marL="1381111" marR="0" indent="-276223" algn="l" defTabSz="309560" rtl="0" latinLnBrk="0">
        <a:lnSpc>
          <a:spcPct val="100000"/>
        </a:lnSpc>
        <a:spcBef>
          <a:spcPts val="600"/>
        </a:spcBef>
        <a:spcAft>
          <a:spcPts val="0"/>
        </a:spcAft>
        <a:buClrTx/>
        <a:buSzPct val="82000"/>
        <a:buFontTx/>
        <a:buChar char="•"/>
        <a:tabLst/>
        <a:defRPr sz="2000" b="0" i="0" u="none" strike="noStrike" cap="none" spc="0" baseline="0">
          <a:ln>
            <a:noFill/>
          </a:ln>
          <a:solidFill>
            <a:srgbClr val="535353"/>
          </a:solidFill>
          <a:uFillTx/>
          <a:latin typeface="Museo Sans Cyrl 100" panose="02000000000000000000" pitchFamily="50" charset="-52"/>
          <a:ea typeface="+mn-ea"/>
          <a:cs typeface="+mn-cs"/>
          <a:sym typeface="Gill Sans Light"/>
        </a:defRPr>
      </a:lvl5pPr>
      <a:lvl6pPr marL="1657334" marR="0" indent="-276223" algn="l" defTabSz="309560" rtl="0" latinLnBrk="0">
        <a:lnSpc>
          <a:spcPct val="120000"/>
        </a:lnSpc>
        <a:spcBef>
          <a:spcPts val="2438"/>
        </a:spcBef>
        <a:spcAft>
          <a:spcPts val="0"/>
        </a:spcAft>
        <a:buClrTx/>
        <a:buSzPct val="82000"/>
        <a:buFontTx/>
        <a:buChar char="•"/>
        <a:tabLst/>
        <a:defRPr sz="2400" b="0" i="0" u="none" strike="noStrike" cap="none" spc="0" baseline="0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6pPr>
      <a:lvl7pPr marL="1933556" marR="0" indent="-276223" algn="l" defTabSz="309560" rtl="0" latinLnBrk="0">
        <a:lnSpc>
          <a:spcPct val="120000"/>
        </a:lnSpc>
        <a:spcBef>
          <a:spcPts val="2438"/>
        </a:spcBef>
        <a:spcAft>
          <a:spcPts val="0"/>
        </a:spcAft>
        <a:buClrTx/>
        <a:buSzPct val="82000"/>
        <a:buFontTx/>
        <a:buChar char="•"/>
        <a:tabLst/>
        <a:defRPr sz="2400" b="0" i="0" u="none" strike="noStrike" cap="none" spc="0" baseline="0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7pPr>
      <a:lvl8pPr marL="2209778" marR="0" indent="-276223" algn="l" defTabSz="309560" rtl="0" latinLnBrk="0">
        <a:lnSpc>
          <a:spcPct val="120000"/>
        </a:lnSpc>
        <a:spcBef>
          <a:spcPts val="2438"/>
        </a:spcBef>
        <a:spcAft>
          <a:spcPts val="0"/>
        </a:spcAft>
        <a:buClrTx/>
        <a:buSzPct val="82000"/>
        <a:buFontTx/>
        <a:buChar char="•"/>
        <a:tabLst/>
        <a:defRPr sz="2400" b="0" i="0" u="none" strike="noStrike" cap="none" spc="0" baseline="0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8pPr>
      <a:lvl9pPr marL="2486000" marR="0" indent="-276223" algn="l" defTabSz="309560" rtl="0" latinLnBrk="0">
        <a:lnSpc>
          <a:spcPct val="120000"/>
        </a:lnSpc>
        <a:spcBef>
          <a:spcPts val="2438"/>
        </a:spcBef>
        <a:spcAft>
          <a:spcPts val="0"/>
        </a:spcAft>
        <a:buClrTx/>
        <a:buSzPct val="82000"/>
        <a:buFontTx/>
        <a:buChar char="•"/>
        <a:tabLst/>
        <a:defRPr sz="2400" b="0" i="0" u="none" strike="noStrike" cap="none" spc="0" baseline="0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9pPr>
    </p:bodyStyle>
    <p:otherStyle>
      <a:lvl1pPr marL="0" marR="0" indent="0" algn="ctr" defTabSz="30956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75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Baron Neue"/>
        </a:defRPr>
      </a:lvl1pPr>
      <a:lvl2pPr marL="0" marR="0" indent="85724" algn="ctr" defTabSz="30956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75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Baron Neue"/>
        </a:defRPr>
      </a:lvl2pPr>
      <a:lvl3pPr marL="0" marR="0" indent="171448" algn="ctr" defTabSz="30956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75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Baron Neue"/>
        </a:defRPr>
      </a:lvl3pPr>
      <a:lvl4pPr marL="0" marR="0" indent="257172" algn="ctr" defTabSz="30956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75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Baron Neue"/>
        </a:defRPr>
      </a:lvl4pPr>
      <a:lvl5pPr marL="0" marR="0" indent="342896" algn="ctr" defTabSz="30956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75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Baron Neue"/>
        </a:defRPr>
      </a:lvl5pPr>
      <a:lvl6pPr marL="0" marR="0" indent="428621" algn="ctr" defTabSz="30956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75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Baron Neue"/>
        </a:defRPr>
      </a:lvl6pPr>
      <a:lvl7pPr marL="0" marR="0" indent="514345" algn="ctr" defTabSz="30956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75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Baron Neue"/>
        </a:defRPr>
      </a:lvl7pPr>
      <a:lvl8pPr marL="0" marR="0" indent="600069" algn="ctr" defTabSz="30956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75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Baron Neue"/>
        </a:defRPr>
      </a:lvl8pPr>
      <a:lvl9pPr marL="0" marR="0" indent="685793" algn="ctr" defTabSz="30956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75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Baron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3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3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3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0820C3-F4A0-3246-82F2-1EB4934D53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0880" y="1935818"/>
            <a:ext cx="5102239" cy="2869001"/>
          </a:xfrm>
        </p:spPr>
        <p:txBody>
          <a:bodyPr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ru-RU" sz="1650" b="1" dirty="0">
                <a:solidFill>
                  <a:srgbClr val="8B4F65"/>
                </a:solidFill>
                <a:latin typeface="+mn-lt"/>
              </a:rPr>
              <a:t>Шаг навстречу: деловая игра в пространстве продуктивного взаимодействия в критических ситуациях </a:t>
            </a:r>
            <a:endParaRPr lang="pl-PL" sz="1650" b="1" dirty="0">
              <a:solidFill>
                <a:srgbClr val="8B4F65"/>
              </a:solidFill>
              <a:latin typeface="+mn-lt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3500BC-F030-494F-BEFB-FD03021CB32E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/>
        <p:txBody>
          <a:bodyPr anchor="t">
            <a:noAutofit/>
          </a:bodyPr>
          <a:lstStyle/>
          <a:p>
            <a:pPr marL="0" indent="0">
              <a:spcAft>
                <a:spcPts val="225"/>
              </a:spcAft>
              <a:buNone/>
            </a:pPr>
            <a:r>
              <a:rPr lang="ru-RU" sz="3300" b="1" dirty="0">
                <a:solidFill>
                  <a:srgbClr val="8B4F65"/>
                </a:solidFill>
                <a:latin typeface="+mj-lt"/>
              </a:rPr>
              <a:t>Начинаем</a:t>
            </a:r>
            <a:endParaRPr lang="pl-PL" sz="3300" b="1" dirty="0">
              <a:solidFill>
                <a:srgbClr val="8B4F65"/>
              </a:solidFill>
              <a:latin typeface="+mj-lt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FE71E16-B27F-439A-947B-0A26D441E5F6}"/>
              </a:ext>
            </a:extLst>
          </p:cNvPr>
          <p:cNvSpPr/>
          <p:nvPr/>
        </p:nvSpPr>
        <p:spPr>
          <a:xfrm>
            <a:off x="2423533" y="959004"/>
            <a:ext cx="4490224" cy="170241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hevron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5400" b="1" dirty="0">
                <a:ln/>
                <a:solidFill>
                  <a:schemeClr val="accent4"/>
                </a:solidFill>
                <a:latin typeface="+mj-lt"/>
              </a:rPr>
              <a:t>Стресс-кооперация </a:t>
            </a:r>
            <a:endParaRPr lang="ru-RU" sz="5400" b="1" cap="none" spc="0" dirty="0">
              <a:ln/>
              <a:solidFill>
                <a:schemeClr val="accent4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18830575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07FBB9C7-F48F-FF4F-BD5C-F443B7DFE4D4}"/>
              </a:ext>
            </a:extLst>
          </p:cNvPr>
          <p:cNvGrpSpPr/>
          <p:nvPr/>
        </p:nvGrpSpPr>
        <p:grpSpPr>
          <a:xfrm>
            <a:off x="202344" y="706598"/>
            <a:ext cx="8588362" cy="3828005"/>
            <a:chOff x="5074831" y="3724741"/>
            <a:chExt cx="20608377" cy="8002218"/>
          </a:xfrm>
        </p:grpSpPr>
        <p:sp>
          <p:nvSpPr>
            <p:cNvPr id="49" name="Freeform 1">
              <a:extLst>
                <a:ext uri="{FF2B5EF4-FFF2-40B4-BE49-F238E27FC236}">
                  <a16:creationId xmlns:a16="http://schemas.microsoft.com/office/drawing/2014/main" id="{655C8F8B-AD24-124E-8418-B701D5B7C9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49310" y="4691796"/>
              <a:ext cx="3060975" cy="2153581"/>
            </a:xfrm>
            <a:custGeom>
              <a:avLst/>
              <a:gdLst>
                <a:gd name="T0" fmla="*/ 112 w 2915"/>
                <a:gd name="T1" fmla="*/ 1948 h 1975"/>
                <a:gd name="T2" fmla="*/ 112 w 2915"/>
                <a:gd name="T3" fmla="*/ 1948 h 1975"/>
                <a:gd name="T4" fmla="*/ 888 w 2915"/>
                <a:gd name="T5" fmla="*/ 1793 h 1975"/>
                <a:gd name="T6" fmla="*/ 1224 w 2915"/>
                <a:gd name="T7" fmla="*/ 1172 h 1975"/>
                <a:gd name="T8" fmla="*/ 1465 w 2915"/>
                <a:gd name="T9" fmla="*/ 465 h 1975"/>
                <a:gd name="T10" fmla="*/ 2086 w 2915"/>
                <a:gd name="T11" fmla="*/ 181 h 1975"/>
                <a:gd name="T12" fmla="*/ 2802 w 2915"/>
                <a:gd name="T13" fmla="*/ 198 h 1975"/>
                <a:gd name="T14" fmla="*/ 2802 w 2915"/>
                <a:gd name="T15" fmla="*/ 26 h 1975"/>
                <a:gd name="T16" fmla="*/ 2164 w 2915"/>
                <a:gd name="T17" fmla="*/ 0 h 1975"/>
                <a:gd name="T18" fmla="*/ 1491 w 2915"/>
                <a:gd name="T19" fmla="*/ 207 h 1975"/>
                <a:gd name="T20" fmla="*/ 1120 w 2915"/>
                <a:gd name="T21" fmla="*/ 862 h 1975"/>
                <a:gd name="T22" fmla="*/ 888 w 2915"/>
                <a:gd name="T23" fmla="*/ 1543 h 1975"/>
                <a:gd name="T24" fmla="*/ 112 w 2915"/>
                <a:gd name="T25" fmla="*/ 1776 h 1975"/>
                <a:gd name="T26" fmla="*/ 112 w 2915"/>
                <a:gd name="T27" fmla="*/ 1948 h 19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15" h="1975">
                  <a:moveTo>
                    <a:pt x="112" y="1948"/>
                  </a:moveTo>
                  <a:lnTo>
                    <a:pt x="112" y="1948"/>
                  </a:lnTo>
                  <a:cubicBezTo>
                    <a:pt x="379" y="1965"/>
                    <a:pt x="664" y="1974"/>
                    <a:pt x="888" y="1793"/>
                  </a:cubicBezTo>
                  <a:cubicBezTo>
                    <a:pt x="1077" y="1647"/>
                    <a:pt x="1164" y="1405"/>
                    <a:pt x="1224" y="1172"/>
                  </a:cubicBezTo>
                  <a:cubicBezTo>
                    <a:pt x="1284" y="931"/>
                    <a:pt x="1319" y="672"/>
                    <a:pt x="1465" y="465"/>
                  </a:cubicBezTo>
                  <a:cubicBezTo>
                    <a:pt x="1612" y="276"/>
                    <a:pt x="1854" y="189"/>
                    <a:pt x="2086" y="181"/>
                  </a:cubicBezTo>
                  <a:cubicBezTo>
                    <a:pt x="2319" y="164"/>
                    <a:pt x="2560" y="172"/>
                    <a:pt x="2802" y="198"/>
                  </a:cubicBezTo>
                  <a:cubicBezTo>
                    <a:pt x="2914" y="207"/>
                    <a:pt x="2914" y="34"/>
                    <a:pt x="2802" y="26"/>
                  </a:cubicBezTo>
                  <a:cubicBezTo>
                    <a:pt x="2586" y="8"/>
                    <a:pt x="2371" y="0"/>
                    <a:pt x="2164" y="0"/>
                  </a:cubicBezTo>
                  <a:cubicBezTo>
                    <a:pt x="1923" y="8"/>
                    <a:pt x="1681" y="60"/>
                    <a:pt x="1491" y="207"/>
                  </a:cubicBezTo>
                  <a:cubicBezTo>
                    <a:pt x="1276" y="370"/>
                    <a:pt x="1181" y="612"/>
                    <a:pt x="1120" y="862"/>
                  </a:cubicBezTo>
                  <a:cubicBezTo>
                    <a:pt x="1060" y="1095"/>
                    <a:pt x="1026" y="1345"/>
                    <a:pt x="888" y="1543"/>
                  </a:cubicBezTo>
                  <a:cubicBezTo>
                    <a:pt x="707" y="1802"/>
                    <a:pt x="396" y="1793"/>
                    <a:pt x="112" y="1776"/>
                  </a:cubicBezTo>
                  <a:cubicBezTo>
                    <a:pt x="0" y="1767"/>
                    <a:pt x="0" y="1940"/>
                    <a:pt x="112" y="1948"/>
                  </a:cubicBezTo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s-MX" sz="703"/>
            </a:p>
          </p:txBody>
        </p:sp>
        <p:sp>
          <p:nvSpPr>
            <p:cNvPr id="50" name="Freeform 2">
              <a:extLst>
                <a:ext uri="{FF2B5EF4-FFF2-40B4-BE49-F238E27FC236}">
                  <a16:creationId xmlns:a16="http://schemas.microsoft.com/office/drawing/2014/main" id="{80268668-5054-6640-A881-57E43B44EE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370386" y="6755927"/>
              <a:ext cx="3196723" cy="1110441"/>
            </a:xfrm>
            <a:custGeom>
              <a:avLst/>
              <a:gdLst>
                <a:gd name="T0" fmla="*/ 103 w 2932"/>
                <a:gd name="T1" fmla="*/ 931 h 1018"/>
                <a:gd name="T2" fmla="*/ 103 w 2932"/>
                <a:gd name="T3" fmla="*/ 931 h 1018"/>
                <a:gd name="T4" fmla="*/ 1207 w 2932"/>
                <a:gd name="T5" fmla="*/ 775 h 1018"/>
                <a:gd name="T6" fmla="*/ 1673 w 2932"/>
                <a:gd name="T7" fmla="*/ 405 h 1018"/>
                <a:gd name="T8" fmla="*/ 2121 w 2932"/>
                <a:gd name="T9" fmla="*/ 198 h 1018"/>
                <a:gd name="T10" fmla="*/ 2819 w 2932"/>
                <a:gd name="T11" fmla="*/ 206 h 1018"/>
                <a:gd name="T12" fmla="*/ 2819 w 2932"/>
                <a:gd name="T13" fmla="*/ 34 h 1018"/>
                <a:gd name="T14" fmla="*/ 2207 w 2932"/>
                <a:gd name="T15" fmla="*/ 17 h 1018"/>
                <a:gd name="T16" fmla="*/ 1716 w 2932"/>
                <a:gd name="T17" fmla="*/ 155 h 1018"/>
                <a:gd name="T18" fmla="*/ 1267 w 2932"/>
                <a:gd name="T19" fmla="*/ 534 h 1018"/>
                <a:gd name="T20" fmla="*/ 767 w 2932"/>
                <a:gd name="T21" fmla="*/ 767 h 1018"/>
                <a:gd name="T22" fmla="*/ 155 w 2932"/>
                <a:gd name="T23" fmla="*/ 767 h 1018"/>
                <a:gd name="T24" fmla="*/ 103 w 2932"/>
                <a:gd name="T25" fmla="*/ 931 h 10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32" h="1018">
                  <a:moveTo>
                    <a:pt x="103" y="931"/>
                  </a:moveTo>
                  <a:lnTo>
                    <a:pt x="103" y="931"/>
                  </a:lnTo>
                  <a:cubicBezTo>
                    <a:pt x="474" y="1017"/>
                    <a:pt x="871" y="965"/>
                    <a:pt x="1207" y="775"/>
                  </a:cubicBezTo>
                  <a:cubicBezTo>
                    <a:pt x="1379" y="672"/>
                    <a:pt x="1517" y="534"/>
                    <a:pt x="1673" y="405"/>
                  </a:cubicBezTo>
                  <a:cubicBezTo>
                    <a:pt x="1811" y="293"/>
                    <a:pt x="1949" y="224"/>
                    <a:pt x="2121" y="198"/>
                  </a:cubicBezTo>
                  <a:cubicBezTo>
                    <a:pt x="2354" y="163"/>
                    <a:pt x="2586" y="189"/>
                    <a:pt x="2819" y="206"/>
                  </a:cubicBezTo>
                  <a:cubicBezTo>
                    <a:pt x="2931" y="215"/>
                    <a:pt x="2931" y="43"/>
                    <a:pt x="2819" y="34"/>
                  </a:cubicBezTo>
                  <a:cubicBezTo>
                    <a:pt x="2612" y="17"/>
                    <a:pt x="2414" y="0"/>
                    <a:pt x="2207" y="17"/>
                  </a:cubicBezTo>
                  <a:cubicBezTo>
                    <a:pt x="2035" y="26"/>
                    <a:pt x="1862" y="60"/>
                    <a:pt x="1716" y="155"/>
                  </a:cubicBezTo>
                  <a:cubicBezTo>
                    <a:pt x="1552" y="267"/>
                    <a:pt x="1422" y="413"/>
                    <a:pt x="1267" y="534"/>
                  </a:cubicBezTo>
                  <a:cubicBezTo>
                    <a:pt x="1112" y="646"/>
                    <a:pt x="948" y="724"/>
                    <a:pt x="767" y="767"/>
                  </a:cubicBezTo>
                  <a:cubicBezTo>
                    <a:pt x="560" y="810"/>
                    <a:pt x="353" y="819"/>
                    <a:pt x="155" y="767"/>
                  </a:cubicBezTo>
                  <a:cubicBezTo>
                    <a:pt x="43" y="741"/>
                    <a:pt x="0" y="905"/>
                    <a:pt x="103" y="931"/>
                  </a:cubicBezTo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s-MX" sz="703"/>
            </a:p>
          </p:txBody>
        </p:sp>
        <p:sp>
          <p:nvSpPr>
            <p:cNvPr id="52" name="Freeform 4">
              <a:extLst>
                <a:ext uri="{FF2B5EF4-FFF2-40B4-BE49-F238E27FC236}">
                  <a16:creationId xmlns:a16="http://schemas.microsoft.com/office/drawing/2014/main" id="{4BC369A6-1DE2-5140-B579-21D48A2AF8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370386" y="8359945"/>
              <a:ext cx="3160983" cy="1370464"/>
            </a:xfrm>
            <a:custGeom>
              <a:avLst/>
              <a:gdLst>
                <a:gd name="T0" fmla="*/ 155 w 2932"/>
                <a:gd name="T1" fmla="*/ 224 h 992"/>
                <a:gd name="T2" fmla="*/ 155 w 2932"/>
                <a:gd name="T3" fmla="*/ 224 h 992"/>
                <a:gd name="T4" fmla="*/ 1207 w 2932"/>
                <a:gd name="T5" fmla="*/ 414 h 992"/>
                <a:gd name="T6" fmla="*/ 1655 w 2932"/>
                <a:gd name="T7" fmla="*/ 784 h 992"/>
                <a:gd name="T8" fmla="*/ 2138 w 2932"/>
                <a:gd name="T9" fmla="*/ 965 h 992"/>
                <a:gd name="T10" fmla="*/ 2819 w 2932"/>
                <a:gd name="T11" fmla="*/ 948 h 992"/>
                <a:gd name="T12" fmla="*/ 2819 w 2932"/>
                <a:gd name="T13" fmla="*/ 776 h 992"/>
                <a:gd name="T14" fmla="*/ 2199 w 2932"/>
                <a:gd name="T15" fmla="*/ 802 h 992"/>
                <a:gd name="T16" fmla="*/ 1733 w 2932"/>
                <a:gd name="T17" fmla="*/ 629 h 992"/>
                <a:gd name="T18" fmla="*/ 1267 w 2932"/>
                <a:gd name="T19" fmla="*/ 250 h 992"/>
                <a:gd name="T20" fmla="*/ 759 w 2932"/>
                <a:gd name="T21" fmla="*/ 43 h 992"/>
                <a:gd name="T22" fmla="*/ 103 w 2932"/>
                <a:gd name="T23" fmla="*/ 52 h 992"/>
                <a:gd name="T24" fmla="*/ 155 w 2932"/>
                <a:gd name="T25" fmla="*/ 224 h 9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32" h="992">
                  <a:moveTo>
                    <a:pt x="155" y="224"/>
                  </a:moveTo>
                  <a:lnTo>
                    <a:pt x="155" y="224"/>
                  </a:lnTo>
                  <a:cubicBezTo>
                    <a:pt x="509" y="138"/>
                    <a:pt x="896" y="207"/>
                    <a:pt x="1207" y="414"/>
                  </a:cubicBezTo>
                  <a:cubicBezTo>
                    <a:pt x="1362" y="526"/>
                    <a:pt x="1500" y="672"/>
                    <a:pt x="1655" y="784"/>
                  </a:cubicBezTo>
                  <a:cubicBezTo>
                    <a:pt x="1793" y="896"/>
                    <a:pt x="1957" y="940"/>
                    <a:pt x="2138" y="965"/>
                  </a:cubicBezTo>
                  <a:cubicBezTo>
                    <a:pt x="2362" y="991"/>
                    <a:pt x="2595" y="974"/>
                    <a:pt x="2819" y="948"/>
                  </a:cubicBezTo>
                  <a:cubicBezTo>
                    <a:pt x="2931" y="940"/>
                    <a:pt x="2931" y="767"/>
                    <a:pt x="2819" y="776"/>
                  </a:cubicBezTo>
                  <a:cubicBezTo>
                    <a:pt x="2612" y="802"/>
                    <a:pt x="2405" y="819"/>
                    <a:pt x="2199" y="802"/>
                  </a:cubicBezTo>
                  <a:cubicBezTo>
                    <a:pt x="2026" y="784"/>
                    <a:pt x="1871" y="741"/>
                    <a:pt x="1733" y="629"/>
                  </a:cubicBezTo>
                  <a:cubicBezTo>
                    <a:pt x="1569" y="508"/>
                    <a:pt x="1440" y="362"/>
                    <a:pt x="1267" y="250"/>
                  </a:cubicBezTo>
                  <a:cubicBezTo>
                    <a:pt x="1112" y="155"/>
                    <a:pt x="940" y="77"/>
                    <a:pt x="759" y="43"/>
                  </a:cubicBezTo>
                  <a:cubicBezTo>
                    <a:pt x="543" y="0"/>
                    <a:pt x="319" y="9"/>
                    <a:pt x="103" y="52"/>
                  </a:cubicBezTo>
                  <a:cubicBezTo>
                    <a:pt x="0" y="77"/>
                    <a:pt x="43" y="250"/>
                    <a:pt x="155" y="224"/>
                  </a:cubicBezTo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s-MX" sz="703"/>
            </a:p>
          </p:txBody>
        </p:sp>
        <p:sp>
          <p:nvSpPr>
            <p:cNvPr id="55" name="Freeform 337">
              <a:extLst>
                <a:ext uri="{FF2B5EF4-FFF2-40B4-BE49-F238E27FC236}">
                  <a16:creationId xmlns:a16="http://schemas.microsoft.com/office/drawing/2014/main" id="{00AE1AD5-5129-8345-B0A6-0226156EFC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936151" y="4482110"/>
              <a:ext cx="946132" cy="831413"/>
            </a:xfrm>
            <a:custGeom>
              <a:avLst/>
              <a:gdLst>
                <a:gd name="T0" fmla="*/ 0 w 622"/>
                <a:gd name="T1" fmla="*/ 0 h 786"/>
                <a:gd name="T2" fmla="*/ 621 w 622"/>
                <a:gd name="T3" fmla="*/ 0 h 786"/>
                <a:gd name="T4" fmla="*/ 621 w 622"/>
                <a:gd name="T5" fmla="*/ 785 h 786"/>
                <a:gd name="T6" fmla="*/ 0 w 622"/>
                <a:gd name="T7" fmla="*/ 785 h 786"/>
                <a:gd name="T8" fmla="*/ 0 w 622"/>
                <a:gd name="T9" fmla="*/ 0 h 7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2" h="786">
                  <a:moveTo>
                    <a:pt x="0" y="0"/>
                  </a:moveTo>
                  <a:lnTo>
                    <a:pt x="621" y="0"/>
                  </a:lnTo>
                  <a:lnTo>
                    <a:pt x="621" y="785"/>
                  </a:lnTo>
                  <a:lnTo>
                    <a:pt x="0" y="785"/>
                  </a:lnTo>
                  <a:lnTo>
                    <a:pt x="0" y="0"/>
                  </a:lnTo>
                </a:path>
              </a:pathLst>
            </a:custGeom>
            <a:solidFill>
              <a:schemeClr val="accent4"/>
            </a:solidFill>
            <a:ln w="9525" cap="flat">
              <a:solidFill>
                <a:schemeClr val="bg2"/>
              </a:solidFill>
              <a:bevel/>
              <a:headEnd/>
              <a:tailEnd/>
            </a:ln>
            <a:effectLst/>
          </p:spPr>
          <p:txBody>
            <a:bodyPr wrap="none" anchor="ctr"/>
            <a:lstStyle/>
            <a:p>
              <a:endParaRPr lang="es-MX" sz="703"/>
            </a:p>
          </p:txBody>
        </p:sp>
        <p:sp>
          <p:nvSpPr>
            <p:cNvPr id="56" name="Freeform 338">
              <a:extLst>
                <a:ext uri="{FF2B5EF4-FFF2-40B4-BE49-F238E27FC236}">
                  <a16:creationId xmlns:a16="http://schemas.microsoft.com/office/drawing/2014/main" id="{23322EFC-F00F-7647-9E01-DCB28F9B2B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486687" y="4427969"/>
              <a:ext cx="1717794" cy="952854"/>
            </a:xfrm>
            <a:custGeom>
              <a:avLst/>
              <a:gdLst>
                <a:gd name="T0" fmla="*/ 337 w 1131"/>
                <a:gd name="T1" fmla="*/ 0 h 898"/>
                <a:gd name="T2" fmla="*/ 337 w 1131"/>
                <a:gd name="T3" fmla="*/ 0 h 898"/>
                <a:gd name="T4" fmla="*/ 1130 w 1131"/>
                <a:gd name="T5" fmla="*/ 0 h 898"/>
                <a:gd name="T6" fmla="*/ 1130 w 1131"/>
                <a:gd name="T7" fmla="*/ 897 h 898"/>
                <a:gd name="T8" fmla="*/ 337 w 1131"/>
                <a:gd name="T9" fmla="*/ 897 h 898"/>
                <a:gd name="T10" fmla="*/ 0 w 1131"/>
                <a:gd name="T11" fmla="*/ 561 h 898"/>
                <a:gd name="T12" fmla="*/ 0 w 1131"/>
                <a:gd name="T13" fmla="*/ 328 h 898"/>
                <a:gd name="T14" fmla="*/ 337 w 1131"/>
                <a:gd name="T15" fmla="*/ 0 h 8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31" h="898">
                  <a:moveTo>
                    <a:pt x="337" y="0"/>
                  </a:moveTo>
                  <a:lnTo>
                    <a:pt x="337" y="0"/>
                  </a:lnTo>
                  <a:cubicBezTo>
                    <a:pt x="1130" y="0"/>
                    <a:pt x="1130" y="0"/>
                    <a:pt x="1130" y="0"/>
                  </a:cubicBezTo>
                  <a:cubicBezTo>
                    <a:pt x="1130" y="897"/>
                    <a:pt x="1130" y="897"/>
                    <a:pt x="1130" y="897"/>
                  </a:cubicBezTo>
                  <a:cubicBezTo>
                    <a:pt x="337" y="897"/>
                    <a:pt x="337" y="897"/>
                    <a:pt x="337" y="897"/>
                  </a:cubicBezTo>
                  <a:cubicBezTo>
                    <a:pt x="147" y="897"/>
                    <a:pt x="0" y="750"/>
                    <a:pt x="0" y="561"/>
                  </a:cubicBezTo>
                  <a:cubicBezTo>
                    <a:pt x="0" y="328"/>
                    <a:pt x="0" y="328"/>
                    <a:pt x="0" y="328"/>
                  </a:cubicBezTo>
                  <a:cubicBezTo>
                    <a:pt x="0" y="147"/>
                    <a:pt x="147" y="0"/>
                    <a:pt x="337" y="0"/>
                  </a:cubicBezTo>
                </a:path>
              </a:pathLst>
            </a:custGeom>
            <a:solidFill>
              <a:schemeClr val="accent4"/>
            </a:solidFill>
            <a:ln w="9525" cap="flat">
              <a:solidFill>
                <a:schemeClr val="bg2"/>
              </a:solidFill>
              <a:bevel/>
              <a:headEnd/>
              <a:tailEnd/>
            </a:ln>
            <a:effectLst/>
          </p:spPr>
          <p:txBody>
            <a:bodyPr wrap="none" anchor="ctr"/>
            <a:lstStyle/>
            <a:p>
              <a:endParaRPr lang="es-MX" sz="703"/>
            </a:p>
          </p:txBody>
        </p:sp>
        <p:sp>
          <p:nvSpPr>
            <p:cNvPr id="57" name="Freeform 339">
              <a:extLst>
                <a:ext uri="{FF2B5EF4-FFF2-40B4-BE49-F238E27FC236}">
                  <a16:creationId xmlns:a16="http://schemas.microsoft.com/office/drawing/2014/main" id="{5E9F9390-86E4-9946-BDB4-2B549C26F7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637119" y="5068362"/>
              <a:ext cx="115370" cy="105756"/>
            </a:xfrm>
            <a:custGeom>
              <a:avLst/>
              <a:gdLst>
                <a:gd name="T0" fmla="*/ 0 w 105"/>
                <a:gd name="T1" fmla="*/ 43 h 96"/>
                <a:gd name="T2" fmla="*/ 0 w 105"/>
                <a:gd name="T3" fmla="*/ 43 h 96"/>
                <a:gd name="T4" fmla="*/ 52 w 105"/>
                <a:gd name="T5" fmla="*/ 0 h 96"/>
                <a:gd name="T6" fmla="*/ 104 w 105"/>
                <a:gd name="T7" fmla="*/ 43 h 96"/>
                <a:gd name="T8" fmla="*/ 52 w 105"/>
                <a:gd name="T9" fmla="*/ 95 h 96"/>
                <a:gd name="T10" fmla="*/ 0 w 105"/>
                <a:gd name="T11" fmla="*/ 43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" h="96">
                  <a:moveTo>
                    <a:pt x="0" y="43"/>
                  </a:moveTo>
                  <a:lnTo>
                    <a:pt x="0" y="43"/>
                  </a:lnTo>
                  <a:cubicBezTo>
                    <a:pt x="0" y="17"/>
                    <a:pt x="26" y="0"/>
                    <a:pt x="52" y="0"/>
                  </a:cubicBezTo>
                  <a:cubicBezTo>
                    <a:pt x="78" y="0"/>
                    <a:pt x="104" y="17"/>
                    <a:pt x="104" y="43"/>
                  </a:cubicBezTo>
                  <a:cubicBezTo>
                    <a:pt x="104" y="78"/>
                    <a:pt x="78" y="95"/>
                    <a:pt x="52" y="95"/>
                  </a:cubicBezTo>
                  <a:cubicBezTo>
                    <a:pt x="26" y="95"/>
                    <a:pt x="0" y="78"/>
                    <a:pt x="0" y="43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s-MX" sz="703"/>
            </a:p>
          </p:txBody>
        </p:sp>
        <p:sp>
          <p:nvSpPr>
            <p:cNvPr id="58" name="Freeform 340">
              <a:extLst>
                <a:ext uri="{FF2B5EF4-FFF2-40B4-BE49-F238E27FC236}">
                  <a16:creationId xmlns:a16="http://schemas.microsoft.com/office/drawing/2014/main" id="{A3E97553-4768-B642-9114-D3CBECFA66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637119" y="4635725"/>
              <a:ext cx="115370" cy="105756"/>
            </a:xfrm>
            <a:custGeom>
              <a:avLst/>
              <a:gdLst>
                <a:gd name="T0" fmla="*/ 0 w 105"/>
                <a:gd name="T1" fmla="*/ 43 h 95"/>
                <a:gd name="T2" fmla="*/ 0 w 105"/>
                <a:gd name="T3" fmla="*/ 43 h 95"/>
                <a:gd name="T4" fmla="*/ 52 w 105"/>
                <a:gd name="T5" fmla="*/ 0 h 95"/>
                <a:gd name="T6" fmla="*/ 104 w 105"/>
                <a:gd name="T7" fmla="*/ 43 h 95"/>
                <a:gd name="T8" fmla="*/ 52 w 105"/>
                <a:gd name="T9" fmla="*/ 94 h 95"/>
                <a:gd name="T10" fmla="*/ 0 w 105"/>
                <a:gd name="T11" fmla="*/ 43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" h="95">
                  <a:moveTo>
                    <a:pt x="0" y="43"/>
                  </a:moveTo>
                  <a:lnTo>
                    <a:pt x="0" y="43"/>
                  </a:lnTo>
                  <a:cubicBezTo>
                    <a:pt x="0" y="17"/>
                    <a:pt x="26" y="0"/>
                    <a:pt x="52" y="0"/>
                  </a:cubicBezTo>
                  <a:cubicBezTo>
                    <a:pt x="78" y="0"/>
                    <a:pt x="104" y="17"/>
                    <a:pt x="104" y="43"/>
                  </a:cubicBezTo>
                  <a:cubicBezTo>
                    <a:pt x="104" y="69"/>
                    <a:pt x="78" y="94"/>
                    <a:pt x="52" y="94"/>
                  </a:cubicBezTo>
                  <a:cubicBezTo>
                    <a:pt x="26" y="94"/>
                    <a:pt x="0" y="69"/>
                    <a:pt x="0" y="43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s-MX" sz="703"/>
            </a:p>
          </p:txBody>
        </p:sp>
        <p:sp>
          <p:nvSpPr>
            <p:cNvPr id="59" name="Freeform 341">
              <a:extLst>
                <a:ext uri="{FF2B5EF4-FFF2-40B4-BE49-F238E27FC236}">
                  <a16:creationId xmlns:a16="http://schemas.microsoft.com/office/drawing/2014/main" id="{1599A518-E583-5C47-A23A-F471AA40E5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249067" y="6502795"/>
              <a:ext cx="738327" cy="831413"/>
            </a:xfrm>
            <a:custGeom>
              <a:avLst/>
              <a:gdLst>
                <a:gd name="T0" fmla="*/ 0 w 622"/>
                <a:gd name="T1" fmla="*/ 0 h 785"/>
                <a:gd name="T2" fmla="*/ 621 w 622"/>
                <a:gd name="T3" fmla="*/ 0 h 785"/>
                <a:gd name="T4" fmla="*/ 621 w 622"/>
                <a:gd name="T5" fmla="*/ 784 h 785"/>
                <a:gd name="T6" fmla="*/ 0 w 622"/>
                <a:gd name="T7" fmla="*/ 784 h 785"/>
                <a:gd name="T8" fmla="*/ 0 w 622"/>
                <a:gd name="T9" fmla="*/ 0 h 7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2" h="785">
                  <a:moveTo>
                    <a:pt x="0" y="0"/>
                  </a:moveTo>
                  <a:lnTo>
                    <a:pt x="621" y="0"/>
                  </a:lnTo>
                  <a:lnTo>
                    <a:pt x="621" y="784"/>
                  </a:lnTo>
                  <a:lnTo>
                    <a:pt x="0" y="784"/>
                  </a:lnTo>
                  <a:lnTo>
                    <a:pt x="0" y="0"/>
                  </a:lnTo>
                </a:path>
              </a:pathLst>
            </a:custGeom>
            <a:solidFill>
              <a:srgbClr val="8B4F65"/>
            </a:solidFill>
            <a:ln w="9525" cap="flat">
              <a:solidFill>
                <a:schemeClr val="bg2"/>
              </a:solidFill>
              <a:bevel/>
              <a:headEnd/>
              <a:tailEnd/>
            </a:ln>
            <a:effectLst/>
          </p:spPr>
          <p:txBody>
            <a:bodyPr wrap="none" anchor="ctr"/>
            <a:lstStyle/>
            <a:p>
              <a:endParaRPr lang="es-MX" sz="703"/>
            </a:p>
          </p:txBody>
        </p:sp>
        <p:sp>
          <p:nvSpPr>
            <p:cNvPr id="60" name="Freeform 342">
              <a:extLst>
                <a:ext uri="{FF2B5EF4-FFF2-40B4-BE49-F238E27FC236}">
                  <a16:creationId xmlns:a16="http://schemas.microsoft.com/office/drawing/2014/main" id="{9D87E84D-A4B2-7E46-B101-BB0C03E8BF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515422" y="6408037"/>
              <a:ext cx="1717794" cy="957523"/>
            </a:xfrm>
            <a:custGeom>
              <a:avLst/>
              <a:gdLst>
                <a:gd name="T0" fmla="*/ 337 w 1131"/>
                <a:gd name="T1" fmla="*/ 0 h 906"/>
                <a:gd name="T2" fmla="*/ 337 w 1131"/>
                <a:gd name="T3" fmla="*/ 0 h 906"/>
                <a:gd name="T4" fmla="*/ 1130 w 1131"/>
                <a:gd name="T5" fmla="*/ 0 h 906"/>
                <a:gd name="T6" fmla="*/ 1130 w 1131"/>
                <a:gd name="T7" fmla="*/ 905 h 906"/>
                <a:gd name="T8" fmla="*/ 337 w 1131"/>
                <a:gd name="T9" fmla="*/ 905 h 906"/>
                <a:gd name="T10" fmla="*/ 0 w 1131"/>
                <a:gd name="T11" fmla="*/ 569 h 906"/>
                <a:gd name="T12" fmla="*/ 0 w 1131"/>
                <a:gd name="T13" fmla="*/ 336 h 906"/>
                <a:gd name="T14" fmla="*/ 337 w 1131"/>
                <a:gd name="T15" fmla="*/ 0 h 9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31" h="906">
                  <a:moveTo>
                    <a:pt x="337" y="0"/>
                  </a:moveTo>
                  <a:lnTo>
                    <a:pt x="337" y="0"/>
                  </a:lnTo>
                  <a:cubicBezTo>
                    <a:pt x="1130" y="0"/>
                    <a:pt x="1130" y="0"/>
                    <a:pt x="1130" y="0"/>
                  </a:cubicBezTo>
                  <a:cubicBezTo>
                    <a:pt x="1130" y="905"/>
                    <a:pt x="1130" y="905"/>
                    <a:pt x="1130" y="905"/>
                  </a:cubicBezTo>
                  <a:cubicBezTo>
                    <a:pt x="337" y="905"/>
                    <a:pt x="337" y="905"/>
                    <a:pt x="337" y="905"/>
                  </a:cubicBezTo>
                  <a:cubicBezTo>
                    <a:pt x="147" y="905"/>
                    <a:pt x="0" y="750"/>
                    <a:pt x="0" y="569"/>
                  </a:cubicBezTo>
                  <a:cubicBezTo>
                    <a:pt x="0" y="336"/>
                    <a:pt x="0" y="336"/>
                    <a:pt x="0" y="336"/>
                  </a:cubicBezTo>
                  <a:cubicBezTo>
                    <a:pt x="0" y="155"/>
                    <a:pt x="147" y="0"/>
                    <a:pt x="337" y="0"/>
                  </a:cubicBezTo>
                </a:path>
              </a:pathLst>
            </a:custGeom>
            <a:solidFill>
              <a:srgbClr val="8B4F65"/>
            </a:solidFill>
            <a:ln w="9525" cap="flat">
              <a:solidFill>
                <a:schemeClr val="bg2"/>
              </a:solidFill>
              <a:bevel/>
              <a:headEnd/>
              <a:tailEnd/>
            </a:ln>
            <a:effectLst/>
          </p:spPr>
          <p:txBody>
            <a:bodyPr wrap="none" anchor="ctr"/>
            <a:lstStyle/>
            <a:p>
              <a:endParaRPr lang="es-MX" sz="703"/>
            </a:p>
          </p:txBody>
        </p:sp>
        <p:sp>
          <p:nvSpPr>
            <p:cNvPr id="61" name="Freeform 343">
              <a:extLst>
                <a:ext uri="{FF2B5EF4-FFF2-40B4-BE49-F238E27FC236}">
                  <a16:creationId xmlns:a16="http://schemas.microsoft.com/office/drawing/2014/main" id="{26DFEAFA-8B50-AF4E-9B7A-01E2BF1BF4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681705" y="7099180"/>
              <a:ext cx="115370" cy="115370"/>
            </a:xfrm>
            <a:custGeom>
              <a:avLst/>
              <a:gdLst>
                <a:gd name="T0" fmla="*/ 0 w 105"/>
                <a:gd name="T1" fmla="*/ 52 h 105"/>
                <a:gd name="T2" fmla="*/ 0 w 105"/>
                <a:gd name="T3" fmla="*/ 52 h 105"/>
                <a:gd name="T4" fmla="*/ 52 w 105"/>
                <a:gd name="T5" fmla="*/ 0 h 105"/>
                <a:gd name="T6" fmla="*/ 104 w 105"/>
                <a:gd name="T7" fmla="*/ 52 h 105"/>
                <a:gd name="T8" fmla="*/ 52 w 105"/>
                <a:gd name="T9" fmla="*/ 104 h 105"/>
                <a:gd name="T10" fmla="*/ 0 w 105"/>
                <a:gd name="T11" fmla="*/ 52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" h="105">
                  <a:moveTo>
                    <a:pt x="0" y="52"/>
                  </a:moveTo>
                  <a:lnTo>
                    <a:pt x="0" y="52"/>
                  </a:lnTo>
                  <a:cubicBezTo>
                    <a:pt x="0" y="26"/>
                    <a:pt x="26" y="0"/>
                    <a:pt x="52" y="0"/>
                  </a:cubicBezTo>
                  <a:cubicBezTo>
                    <a:pt x="78" y="0"/>
                    <a:pt x="104" y="26"/>
                    <a:pt x="104" y="52"/>
                  </a:cubicBezTo>
                  <a:cubicBezTo>
                    <a:pt x="104" y="78"/>
                    <a:pt x="78" y="104"/>
                    <a:pt x="52" y="104"/>
                  </a:cubicBezTo>
                  <a:cubicBezTo>
                    <a:pt x="26" y="104"/>
                    <a:pt x="0" y="78"/>
                    <a:pt x="0" y="52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s-MX" sz="703"/>
            </a:p>
          </p:txBody>
        </p:sp>
        <p:sp>
          <p:nvSpPr>
            <p:cNvPr id="62" name="Freeform 344">
              <a:extLst>
                <a:ext uri="{FF2B5EF4-FFF2-40B4-BE49-F238E27FC236}">
                  <a16:creationId xmlns:a16="http://schemas.microsoft.com/office/drawing/2014/main" id="{DF1C88B6-C152-DB43-9104-4152D7ABEB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681705" y="6666540"/>
              <a:ext cx="115370" cy="105756"/>
            </a:xfrm>
            <a:custGeom>
              <a:avLst/>
              <a:gdLst>
                <a:gd name="T0" fmla="*/ 0 w 105"/>
                <a:gd name="T1" fmla="*/ 52 h 96"/>
                <a:gd name="T2" fmla="*/ 0 w 105"/>
                <a:gd name="T3" fmla="*/ 52 h 96"/>
                <a:gd name="T4" fmla="*/ 52 w 105"/>
                <a:gd name="T5" fmla="*/ 0 h 96"/>
                <a:gd name="T6" fmla="*/ 104 w 105"/>
                <a:gd name="T7" fmla="*/ 52 h 96"/>
                <a:gd name="T8" fmla="*/ 52 w 105"/>
                <a:gd name="T9" fmla="*/ 95 h 96"/>
                <a:gd name="T10" fmla="*/ 0 w 105"/>
                <a:gd name="T11" fmla="*/ 5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" h="96">
                  <a:moveTo>
                    <a:pt x="0" y="52"/>
                  </a:moveTo>
                  <a:lnTo>
                    <a:pt x="0" y="52"/>
                  </a:lnTo>
                  <a:cubicBezTo>
                    <a:pt x="0" y="26"/>
                    <a:pt x="26" y="0"/>
                    <a:pt x="52" y="0"/>
                  </a:cubicBezTo>
                  <a:cubicBezTo>
                    <a:pt x="78" y="0"/>
                    <a:pt x="104" y="26"/>
                    <a:pt x="104" y="52"/>
                  </a:cubicBezTo>
                  <a:cubicBezTo>
                    <a:pt x="104" y="77"/>
                    <a:pt x="78" y="95"/>
                    <a:pt x="52" y="95"/>
                  </a:cubicBezTo>
                  <a:cubicBezTo>
                    <a:pt x="26" y="95"/>
                    <a:pt x="0" y="77"/>
                    <a:pt x="0" y="52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s-MX" sz="703"/>
            </a:p>
          </p:txBody>
        </p:sp>
        <p:sp>
          <p:nvSpPr>
            <p:cNvPr id="63" name="Freeform 345">
              <a:extLst>
                <a:ext uri="{FF2B5EF4-FFF2-40B4-BE49-F238E27FC236}">
                  <a16:creationId xmlns:a16="http://schemas.microsoft.com/office/drawing/2014/main" id="{75090FB7-4CA1-BA4D-A92F-95352EFE75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038361" y="9153775"/>
              <a:ext cx="946132" cy="831413"/>
            </a:xfrm>
            <a:custGeom>
              <a:avLst/>
              <a:gdLst>
                <a:gd name="T0" fmla="*/ 0 w 622"/>
                <a:gd name="T1" fmla="*/ 0 h 786"/>
                <a:gd name="T2" fmla="*/ 621 w 622"/>
                <a:gd name="T3" fmla="*/ 0 h 786"/>
                <a:gd name="T4" fmla="*/ 621 w 622"/>
                <a:gd name="T5" fmla="*/ 785 h 786"/>
                <a:gd name="T6" fmla="*/ 0 w 622"/>
                <a:gd name="T7" fmla="*/ 785 h 786"/>
                <a:gd name="T8" fmla="*/ 0 w 622"/>
                <a:gd name="T9" fmla="*/ 0 h 7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2" h="786">
                  <a:moveTo>
                    <a:pt x="0" y="0"/>
                  </a:moveTo>
                  <a:lnTo>
                    <a:pt x="621" y="0"/>
                  </a:lnTo>
                  <a:lnTo>
                    <a:pt x="621" y="785"/>
                  </a:lnTo>
                  <a:lnTo>
                    <a:pt x="0" y="785"/>
                  </a:lnTo>
                  <a:lnTo>
                    <a:pt x="0" y="0"/>
                  </a:lnTo>
                </a:path>
              </a:pathLst>
            </a:custGeom>
            <a:solidFill>
              <a:srgbClr val="F8DEB1"/>
            </a:solidFill>
            <a:ln w="9525" cap="flat">
              <a:solidFill>
                <a:schemeClr val="bg2"/>
              </a:solidFill>
              <a:bevel/>
              <a:headEnd/>
              <a:tailEnd/>
            </a:ln>
            <a:effectLst/>
          </p:spPr>
          <p:txBody>
            <a:bodyPr wrap="none" anchor="ctr"/>
            <a:lstStyle/>
            <a:p>
              <a:endParaRPr lang="es-MX" sz="703"/>
            </a:p>
          </p:txBody>
        </p:sp>
        <p:sp>
          <p:nvSpPr>
            <p:cNvPr id="64" name="Freeform 346">
              <a:extLst>
                <a:ext uri="{FF2B5EF4-FFF2-40B4-BE49-F238E27FC236}">
                  <a16:creationId xmlns:a16="http://schemas.microsoft.com/office/drawing/2014/main" id="{AF106F89-77A2-534D-96EB-CA1B2D9E13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588896" y="9090018"/>
              <a:ext cx="1717794" cy="952854"/>
            </a:xfrm>
            <a:custGeom>
              <a:avLst/>
              <a:gdLst>
                <a:gd name="T0" fmla="*/ 337 w 1131"/>
                <a:gd name="T1" fmla="*/ 0 h 898"/>
                <a:gd name="T2" fmla="*/ 337 w 1131"/>
                <a:gd name="T3" fmla="*/ 0 h 898"/>
                <a:gd name="T4" fmla="*/ 1130 w 1131"/>
                <a:gd name="T5" fmla="*/ 0 h 898"/>
                <a:gd name="T6" fmla="*/ 1130 w 1131"/>
                <a:gd name="T7" fmla="*/ 897 h 898"/>
                <a:gd name="T8" fmla="*/ 337 w 1131"/>
                <a:gd name="T9" fmla="*/ 897 h 898"/>
                <a:gd name="T10" fmla="*/ 0 w 1131"/>
                <a:gd name="T11" fmla="*/ 569 h 898"/>
                <a:gd name="T12" fmla="*/ 0 w 1131"/>
                <a:gd name="T13" fmla="*/ 336 h 898"/>
                <a:gd name="T14" fmla="*/ 337 w 1131"/>
                <a:gd name="T15" fmla="*/ 0 h 8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31" h="898">
                  <a:moveTo>
                    <a:pt x="337" y="0"/>
                  </a:moveTo>
                  <a:lnTo>
                    <a:pt x="337" y="0"/>
                  </a:lnTo>
                  <a:cubicBezTo>
                    <a:pt x="1130" y="0"/>
                    <a:pt x="1130" y="0"/>
                    <a:pt x="1130" y="0"/>
                  </a:cubicBezTo>
                  <a:cubicBezTo>
                    <a:pt x="1130" y="897"/>
                    <a:pt x="1130" y="897"/>
                    <a:pt x="1130" y="897"/>
                  </a:cubicBezTo>
                  <a:cubicBezTo>
                    <a:pt x="337" y="897"/>
                    <a:pt x="337" y="897"/>
                    <a:pt x="337" y="897"/>
                  </a:cubicBezTo>
                  <a:cubicBezTo>
                    <a:pt x="147" y="897"/>
                    <a:pt x="0" y="750"/>
                    <a:pt x="0" y="569"/>
                  </a:cubicBezTo>
                  <a:cubicBezTo>
                    <a:pt x="0" y="336"/>
                    <a:pt x="0" y="336"/>
                    <a:pt x="0" y="336"/>
                  </a:cubicBezTo>
                  <a:cubicBezTo>
                    <a:pt x="0" y="146"/>
                    <a:pt x="147" y="0"/>
                    <a:pt x="337" y="0"/>
                  </a:cubicBezTo>
                </a:path>
              </a:pathLst>
            </a:custGeom>
            <a:solidFill>
              <a:srgbClr val="F8DEB1"/>
            </a:solidFill>
            <a:ln w="9525" cap="flat">
              <a:solidFill>
                <a:schemeClr val="bg2"/>
              </a:solidFill>
              <a:bevel/>
              <a:headEnd/>
              <a:tailEnd/>
            </a:ln>
            <a:effectLst/>
          </p:spPr>
          <p:txBody>
            <a:bodyPr wrap="none" anchor="ctr"/>
            <a:lstStyle/>
            <a:p>
              <a:endParaRPr lang="es-MX" sz="703"/>
            </a:p>
          </p:txBody>
        </p:sp>
        <p:sp>
          <p:nvSpPr>
            <p:cNvPr id="65" name="Freeform 347">
              <a:extLst>
                <a:ext uri="{FF2B5EF4-FFF2-40B4-BE49-F238E27FC236}">
                  <a16:creationId xmlns:a16="http://schemas.microsoft.com/office/drawing/2014/main" id="{D0DF6B48-75D5-DC4F-8F89-6CEAC5526D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739328" y="9730409"/>
              <a:ext cx="115370" cy="105756"/>
            </a:xfrm>
            <a:custGeom>
              <a:avLst/>
              <a:gdLst>
                <a:gd name="T0" fmla="*/ 0 w 105"/>
                <a:gd name="T1" fmla="*/ 52 h 96"/>
                <a:gd name="T2" fmla="*/ 0 w 105"/>
                <a:gd name="T3" fmla="*/ 52 h 96"/>
                <a:gd name="T4" fmla="*/ 52 w 105"/>
                <a:gd name="T5" fmla="*/ 0 h 96"/>
                <a:gd name="T6" fmla="*/ 104 w 105"/>
                <a:gd name="T7" fmla="*/ 52 h 96"/>
                <a:gd name="T8" fmla="*/ 52 w 105"/>
                <a:gd name="T9" fmla="*/ 95 h 96"/>
                <a:gd name="T10" fmla="*/ 0 w 105"/>
                <a:gd name="T11" fmla="*/ 5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" h="96">
                  <a:moveTo>
                    <a:pt x="0" y="52"/>
                  </a:moveTo>
                  <a:lnTo>
                    <a:pt x="0" y="52"/>
                  </a:lnTo>
                  <a:cubicBezTo>
                    <a:pt x="0" y="26"/>
                    <a:pt x="26" y="0"/>
                    <a:pt x="52" y="0"/>
                  </a:cubicBezTo>
                  <a:cubicBezTo>
                    <a:pt x="78" y="0"/>
                    <a:pt x="104" y="26"/>
                    <a:pt x="104" y="52"/>
                  </a:cubicBezTo>
                  <a:cubicBezTo>
                    <a:pt x="104" y="78"/>
                    <a:pt x="78" y="95"/>
                    <a:pt x="52" y="95"/>
                  </a:cubicBezTo>
                  <a:cubicBezTo>
                    <a:pt x="26" y="95"/>
                    <a:pt x="0" y="78"/>
                    <a:pt x="0" y="52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s-MX" sz="703"/>
            </a:p>
          </p:txBody>
        </p:sp>
        <p:sp>
          <p:nvSpPr>
            <p:cNvPr id="66" name="Freeform 348">
              <a:extLst>
                <a:ext uri="{FF2B5EF4-FFF2-40B4-BE49-F238E27FC236}">
                  <a16:creationId xmlns:a16="http://schemas.microsoft.com/office/drawing/2014/main" id="{BDA20862-23AF-EB44-AD0D-BF8D491C51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739328" y="9297770"/>
              <a:ext cx="115370" cy="105756"/>
            </a:xfrm>
            <a:custGeom>
              <a:avLst/>
              <a:gdLst>
                <a:gd name="T0" fmla="*/ 0 w 105"/>
                <a:gd name="T1" fmla="*/ 52 h 96"/>
                <a:gd name="T2" fmla="*/ 0 w 105"/>
                <a:gd name="T3" fmla="*/ 52 h 96"/>
                <a:gd name="T4" fmla="*/ 52 w 105"/>
                <a:gd name="T5" fmla="*/ 0 h 96"/>
                <a:gd name="T6" fmla="*/ 104 w 105"/>
                <a:gd name="T7" fmla="*/ 52 h 96"/>
                <a:gd name="T8" fmla="*/ 52 w 105"/>
                <a:gd name="T9" fmla="*/ 95 h 96"/>
                <a:gd name="T10" fmla="*/ 0 w 105"/>
                <a:gd name="T11" fmla="*/ 5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" h="96">
                  <a:moveTo>
                    <a:pt x="0" y="52"/>
                  </a:moveTo>
                  <a:lnTo>
                    <a:pt x="0" y="52"/>
                  </a:lnTo>
                  <a:cubicBezTo>
                    <a:pt x="0" y="17"/>
                    <a:pt x="26" y="0"/>
                    <a:pt x="52" y="0"/>
                  </a:cubicBezTo>
                  <a:cubicBezTo>
                    <a:pt x="78" y="0"/>
                    <a:pt x="104" y="17"/>
                    <a:pt x="104" y="52"/>
                  </a:cubicBezTo>
                  <a:cubicBezTo>
                    <a:pt x="104" y="78"/>
                    <a:pt x="78" y="95"/>
                    <a:pt x="52" y="95"/>
                  </a:cubicBezTo>
                  <a:cubicBezTo>
                    <a:pt x="26" y="95"/>
                    <a:pt x="0" y="78"/>
                    <a:pt x="0" y="52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s-MX" sz="703"/>
            </a:p>
          </p:txBody>
        </p:sp>
        <p:sp>
          <p:nvSpPr>
            <p:cNvPr id="69" name="Freeform 351">
              <a:extLst>
                <a:ext uri="{FF2B5EF4-FFF2-40B4-BE49-F238E27FC236}">
                  <a16:creationId xmlns:a16="http://schemas.microsoft.com/office/drawing/2014/main" id="{DC3970D9-EEAD-224E-AA34-B1E3236E23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93355" y="11246609"/>
              <a:ext cx="115370" cy="105756"/>
            </a:xfrm>
            <a:custGeom>
              <a:avLst/>
              <a:gdLst>
                <a:gd name="T0" fmla="*/ 0 w 105"/>
                <a:gd name="T1" fmla="*/ 44 h 96"/>
                <a:gd name="T2" fmla="*/ 0 w 105"/>
                <a:gd name="T3" fmla="*/ 44 h 96"/>
                <a:gd name="T4" fmla="*/ 52 w 105"/>
                <a:gd name="T5" fmla="*/ 0 h 96"/>
                <a:gd name="T6" fmla="*/ 104 w 105"/>
                <a:gd name="T7" fmla="*/ 44 h 96"/>
                <a:gd name="T8" fmla="*/ 52 w 105"/>
                <a:gd name="T9" fmla="*/ 95 h 96"/>
                <a:gd name="T10" fmla="*/ 0 w 105"/>
                <a:gd name="T11" fmla="*/ 44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" h="96">
                  <a:moveTo>
                    <a:pt x="0" y="44"/>
                  </a:moveTo>
                  <a:lnTo>
                    <a:pt x="0" y="44"/>
                  </a:lnTo>
                  <a:cubicBezTo>
                    <a:pt x="0" y="18"/>
                    <a:pt x="26" y="0"/>
                    <a:pt x="52" y="0"/>
                  </a:cubicBezTo>
                  <a:cubicBezTo>
                    <a:pt x="78" y="0"/>
                    <a:pt x="104" y="18"/>
                    <a:pt x="104" y="44"/>
                  </a:cubicBezTo>
                  <a:cubicBezTo>
                    <a:pt x="104" y="69"/>
                    <a:pt x="78" y="95"/>
                    <a:pt x="52" y="95"/>
                  </a:cubicBezTo>
                  <a:cubicBezTo>
                    <a:pt x="26" y="95"/>
                    <a:pt x="0" y="69"/>
                    <a:pt x="0" y="44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s-MX" sz="703"/>
            </a:p>
          </p:txBody>
        </p:sp>
        <p:sp>
          <p:nvSpPr>
            <p:cNvPr id="70" name="Freeform 352">
              <a:extLst>
                <a:ext uri="{FF2B5EF4-FFF2-40B4-BE49-F238E27FC236}">
                  <a16:creationId xmlns:a16="http://schemas.microsoft.com/office/drawing/2014/main" id="{FD0827CD-5C13-9946-A12B-03E509FA89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93355" y="10813970"/>
              <a:ext cx="115370" cy="105756"/>
            </a:xfrm>
            <a:custGeom>
              <a:avLst/>
              <a:gdLst>
                <a:gd name="T0" fmla="*/ 0 w 105"/>
                <a:gd name="T1" fmla="*/ 43 h 96"/>
                <a:gd name="T2" fmla="*/ 0 w 105"/>
                <a:gd name="T3" fmla="*/ 43 h 96"/>
                <a:gd name="T4" fmla="*/ 52 w 105"/>
                <a:gd name="T5" fmla="*/ 0 h 96"/>
                <a:gd name="T6" fmla="*/ 104 w 105"/>
                <a:gd name="T7" fmla="*/ 43 h 96"/>
                <a:gd name="T8" fmla="*/ 52 w 105"/>
                <a:gd name="T9" fmla="*/ 95 h 96"/>
                <a:gd name="T10" fmla="*/ 0 w 105"/>
                <a:gd name="T11" fmla="*/ 43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" h="96">
                  <a:moveTo>
                    <a:pt x="0" y="43"/>
                  </a:moveTo>
                  <a:lnTo>
                    <a:pt x="0" y="43"/>
                  </a:lnTo>
                  <a:cubicBezTo>
                    <a:pt x="0" y="17"/>
                    <a:pt x="26" y="0"/>
                    <a:pt x="52" y="0"/>
                  </a:cubicBezTo>
                  <a:cubicBezTo>
                    <a:pt x="78" y="0"/>
                    <a:pt x="104" y="17"/>
                    <a:pt x="104" y="43"/>
                  </a:cubicBezTo>
                  <a:cubicBezTo>
                    <a:pt x="104" y="69"/>
                    <a:pt x="78" y="95"/>
                    <a:pt x="52" y="95"/>
                  </a:cubicBezTo>
                  <a:cubicBezTo>
                    <a:pt x="26" y="95"/>
                    <a:pt x="0" y="69"/>
                    <a:pt x="0" y="43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s-MX" sz="703"/>
            </a:p>
          </p:txBody>
        </p:sp>
        <p:sp>
          <p:nvSpPr>
            <p:cNvPr id="71" name="CuadroTexto 395">
              <a:extLst>
                <a:ext uri="{FF2B5EF4-FFF2-40B4-BE49-F238E27FC236}">
                  <a16:creationId xmlns:a16="http://schemas.microsoft.com/office/drawing/2014/main" id="{B6632B3F-1707-964F-B5D7-D1BC7DAEC1BC}"/>
                </a:ext>
              </a:extLst>
            </p:cNvPr>
            <p:cNvSpPr txBox="1"/>
            <p:nvPr/>
          </p:nvSpPr>
          <p:spPr>
            <a:xfrm>
              <a:off x="16089979" y="4482111"/>
              <a:ext cx="901384" cy="777196"/>
            </a:xfrm>
            <a:prstGeom prst="rect">
              <a:avLst/>
            </a:prstGeom>
            <a:solidFill>
              <a:schemeClr val="accent4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50" dirty="0">
                  <a:solidFill>
                    <a:schemeClr val="bg1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Lato" charset="0"/>
                </a:rPr>
                <a:t>A</a:t>
              </a:r>
            </a:p>
          </p:txBody>
        </p:sp>
        <p:sp>
          <p:nvSpPr>
            <p:cNvPr id="72" name="CuadroTexto 395">
              <a:extLst>
                <a:ext uri="{FF2B5EF4-FFF2-40B4-BE49-F238E27FC236}">
                  <a16:creationId xmlns:a16="http://schemas.microsoft.com/office/drawing/2014/main" id="{0CC7A934-BA8A-6447-84BB-B674D3A0443A}"/>
                </a:ext>
              </a:extLst>
            </p:cNvPr>
            <p:cNvSpPr txBox="1"/>
            <p:nvPr/>
          </p:nvSpPr>
          <p:spPr>
            <a:xfrm>
              <a:off x="16088484" y="6489056"/>
              <a:ext cx="901384" cy="777196"/>
            </a:xfrm>
            <a:prstGeom prst="rect">
              <a:avLst/>
            </a:prstGeom>
            <a:solidFill>
              <a:srgbClr val="8B4F65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50" dirty="0">
                  <a:solidFill>
                    <a:schemeClr val="bg1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Lato" charset="0"/>
                </a:rPr>
                <a:t>B</a:t>
              </a:r>
            </a:p>
          </p:txBody>
        </p:sp>
        <p:sp>
          <p:nvSpPr>
            <p:cNvPr id="73" name="CuadroTexto 395">
              <a:extLst>
                <a:ext uri="{FF2B5EF4-FFF2-40B4-BE49-F238E27FC236}">
                  <a16:creationId xmlns:a16="http://schemas.microsoft.com/office/drawing/2014/main" id="{4E9EFB9F-8EFB-AA48-88F0-477B0C9E060E}"/>
                </a:ext>
              </a:extLst>
            </p:cNvPr>
            <p:cNvSpPr txBox="1"/>
            <p:nvPr/>
          </p:nvSpPr>
          <p:spPr>
            <a:xfrm>
              <a:off x="15949071" y="9242614"/>
              <a:ext cx="901384" cy="777196"/>
            </a:xfrm>
            <a:prstGeom prst="rect">
              <a:avLst/>
            </a:prstGeom>
            <a:solidFill>
              <a:srgbClr val="F8DEB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50" dirty="0">
                  <a:solidFill>
                    <a:schemeClr val="bg1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Lato" charset="0"/>
                </a:rPr>
                <a:t>C</a:t>
              </a:r>
            </a:p>
          </p:txBody>
        </p:sp>
        <p:sp>
          <p:nvSpPr>
            <p:cNvPr id="75" name="CuadroTexto 395">
              <a:extLst>
                <a:ext uri="{FF2B5EF4-FFF2-40B4-BE49-F238E27FC236}">
                  <a16:creationId xmlns:a16="http://schemas.microsoft.com/office/drawing/2014/main" id="{05BC7BBA-B815-354E-B530-5E52AE5DBEBF}"/>
                </a:ext>
              </a:extLst>
            </p:cNvPr>
            <p:cNvSpPr txBox="1"/>
            <p:nvPr/>
          </p:nvSpPr>
          <p:spPr>
            <a:xfrm>
              <a:off x="18895974" y="3724741"/>
              <a:ext cx="6279243" cy="7077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ru-RU" sz="1600" b="1" dirty="0"/>
                <a:t>Пространство </a:t>
              </a:r>
              <a:endParaRPr lang="ru-RU" sz="1600" dirty="0"/>
            </a:p>
          </p:txBody>
        </p:sp>
        <p:sp>
          <p:nvSpPr>
            <p:cNvPr id="76" name="Rectangle 56">
              <a:extLst>
                <a:ext uri="{FF2B5EF4-FFF2-40B4-BE49-F238E27FC236}">
                  <a16:creationId xmlns:a16="http://schemas.microsoft.com/office/drawing/2014/main" id="{8C3F6F28-64D9-924C-BA3C-39D4B4FF5F49}"/>
                </a:ext>
              </a:extLst>
            </p:cNvPr>
            <p:cNvSpPr/>
            <p:nvPr/>
          </p:nvSpPr>
          <p:spPr>
            <a:xfrm>
              <a:off x="18208725" y="4249297"/>
              <a:ext cx="7446961" cy="17371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200" dirty="0"/>
                <a:t>В зале три подпространства , невидимых друг для друга. Внутри каждого подпространства  две группы могут при желании увидеть друг друга</a:t>
              </a:r>
            </a:p>
          </p:txBody>
        </p:sp>
        <p:sp>
          <p:nvSpPr>
            <p:cNvPr id="77" name="CuadroTexto 395">
              <a:extLst>
                <a:ext uri="{FF2B5EF4-FFF2-40B4-BE49-F238E27FC236}">
                  <a16:creationId xmlns:a16="http://schemas.microsoft.com/office/drawing/2014/main" id="{43803E7F-805F-CE42-B325-2C8B3FE2CD8D}"/>
                </a:ext>
              </a:extLst>
            </p:cNvPr>
            <p:cNvSpPr txBox="1"/>
            <p:nvPr/>
          </p:nvSpPr>
          <p:spPr>
            <a:xfrm>
              <a:off x="18597270" y="6031845"/>
              <a:ext cx="6693647" cy="7077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ru-RU" sz="1600" b="1" dirty="0"/>
                <a:t>Дополнительные условия</a:t>
              </a:r>
              <a:endParaRPr lang="ru-RU" sz="1600" dirty="0"/>
            </a:p>
          </p:txBody>
        </p:sp>
        <p:sp>
          <p:nvSpPr>
            <p:cNvPr id="78" name="Rectangle 56">
              <a:extLst>
                <a:ext uri="{FF2B5EF4-FFF2-40B4-BE49-F238E27FC236}">
                  <a16:creationId xmlns:a16="http://schemas.microsoft.com/office/drawing/2014/main" id="{D4F01DC8-FF26-4D48-B0E4-668063EE32B4}"/>
                </a:ext>
              </a:extLst>
            </p:cNvPr>
            <p:cNvSpPr/>
            <p:nvPr/>
          </p:nvSpPr>
          <p:spPr>
            <a:xfrm>
              <a:off x="18151039" y="6908319"/>
              <a:ext cx="7532169" cy="17371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200" dirty="0"/>
                <a:t>Группы могут получать дополнительные вводные. С момента их получения задание изменяется с учетом этих вводных</a:t>
              </a:r>
            </a:p>
          </p:txBody>
        </p:sp>
        <p:sp>
          <p:nvSpPr>
            <p:cNvPr id="79" name="CuadroTexto 395">
              <a:extLst>
                <a:ext uri="{FF2B5EF4-FFF2-40B4-BE49-F238E27FC236}">
                  <a16:creationId xmlns:a16="http://schemas.microsoft.com/office/drawing/2014/main" id="{D588FE95-4B90-3E4B-9A9B-23DCACFDC789}"/>
                </a:ext>
              </a:extLst>
            </p:cNvPr>
            <p:cNvSpPr txBox="1"/>
            <p:nvPr/>
          </p:nvSpPr>
          <p:spPr>
            <a:xfrm>
              <a:off x="18931823" y="8959146"/>
              <a:ext cx="6602441" cy="12224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ru-RU" sz="1600" b="1" dirty="0"/>
                <a:t>Результат групповой работы </a:t>
              </a:r>
              <a:endParaRPr lang="ru-RU" sz="1600" dirty="0"/>
            </a:p>
          </p:txBody>
        </p:sp>
        <p:sp>
          <p:nvSpPr>
            <p:cNvPr id="80" name="Rectangle 56">
              <a:extLst>
                <a:ext uri="{FF2B5EF4-FFF2-40B4-BE49-F238E27FC236}">
                  <a16:creationId xmlns:a16="http://schemas.microsoft.com/office/drawing/2014/main" id="{5B0B073B-1364-EE4A-A681-A2E8C699D080}"/>
                </a:ext>
              </a:extLst>
            </p:cNvPr>
            <p:cNvSpPr/>
            <p:nvPr/>
          </p:nvSpPr>
          <p:spPr>
            <a:xfrm>
              <a:off x="18536031" y="9882454"/>
              <a:ext cx="7016653" cy="135111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200" dirty="0"/>
                <a:t> Выполненное задание + предпринятые действия в условиях усложнения задания </a:t>
              </a:r>
            </a:p>
          </p:txBody>
        </p:sp>
        <p:sp>
          <p:nvSpPr>
            <p:cNvPr id="81" name="CuadroTexto 395">
              <a:extLst>
                <a:ext uri="{FF2B5EF4-FFF2-40B4-BE49-F238E27FC236}">
                  <a16:creationId xmlns:a16="http://schemas.microsoft.com/office/drawing/2014/main" id="{1D2B2EBD-E397-B74D-AC83-3EAA31ABD98D}"/>
                </a:ext>
              </a:extLst>
            </p:cNvPr>
            <p:cNvSpPr txBox="1"/>
            <p:nvPr/>
          </p:nvSpPr>
          <p:spPr>
            <a:xfrm>
              <a:off x="18794604" y="10251133"/>
              <a:ext cx="2382675" cy="450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703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" charset="0"/>
              </a:endParaRPr>
            </a:p>
          </p:txBody>
        </p:sp>
        <p:sp>
          <p:nvSpPr>
            <p:cNvPr id="82" name="Rectangle 56">
              <a:extLst>
                <a:ext uri="{FF2B5EF4-FFF2-40B4-BE49-F238E27FC236}">
                  <a16:creationId xmlns:a16="http://schemas.microsoft.com/office/drawing/2014/main" id="{8A59C9CA-9524-F041-9695-38CFEFC763B0}"/>
                </a:ext>
              </a:extLst>
            </p:cNvPr>
            <p:cNvSpPr/>
            <p:nvPr/>
          </p:nvSpPr>
          <p:spPr>
            <a:xfrm>
              <a:off x="18771158" y="10889933"/>
              <a:ext cx="4325861" cy="5699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en-US" sz="105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endParaRPr>
            </a:p>
          </p:txBody>
        </p: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B44FB4BA-5744-D048-949A-E8172EC54A65}"/>
                </a:ext>
              </a:extLst>
            </p:cNvPr>
            <p:cNvGrpSpPr/>
            <p:nvPr/>
          </p:nvGrpSpPr>
          <p:grpSpPr>
            <a:xfrm>
              <a:off x="5074831" y="4791918"/>
              <a:ext cx="7310016" cy="6935041"/>
              <a:chOff x="7432320" y="4688704"/>
              <a:chExt cx="4251878" cy="4033774"/>
            </a:xfrm>
          </p:grpSpPr>
          <p:grpSp>
            <p:nvGrpSpPr>
              <p:cNvPr id="84" name="Group 83">
                <a:extLst>
                  <a:ext uri="{FF2B5EF4-FFF2-40B4-BE49-F238E27FC236}">
                    <a16:creationId xmlns:a16="http://schemas.microsoft.com/office/drawing/2014/main" id="{2070358C-17A0-2243-86D5-64362F1BA232}"/>
                  </a:ext>
                </a:extLst>
              </p:cNvPr>
              <p:cNvGrpSpPr/>
              <p:nvPr/>
            </p:nvGrpSpPr>
            <p:grpSpPr>
              <a:xfrm>
                <a:off x="7432320" y="4688704"/>
                <a:ext cx="4251878" cy="4033774"/>
                <a:chOff x="6882130" y="4567486"/>
                <a:chExt cx="4464238" cy="4235240"/>
              </a:xfrm>
            </p:grpSpPr>
            <p:sp>
              <p:nvSpPr>
                <p:cNvPr id="85" name="Freeform 21">
                  <a:extLst>
                    <a:ext uri="{FF2B5EF4-FFF2-40B4-BE49-F238E27FC236}">
                      <a16:creationId xmlns:a16="http://schemas.microsoft.com/office/drawing/2014/main" id="{12919FE4-71E8-974B-9B78-959ED78EEBA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882130" y="4567486"/>
                  <a:ext cx="4464238" cy="3183901"/>
                </a:xfrm>
                <a:custGeom>
                  <a:avLst/>
                  <a:gdLst>
                    <a:gd name="T0" fmla="*/ 8125 w 8720"/>
                    <a:gd name="T1" fmla="*/ 0 h 6219"/>
                    <a:gd name="T2" fmla="*/ 8125 w 8720"/>
                    <a:gd name="T3" fmla="*/ 0 h 6219"/>
                    <a:gd name="T4" fmla="*/ 594 w 8720"/>
                    <a:gd name="T5" fmla="*/ 0 h 6219"/>
                    <a:gd name="T6" fmla="*/ 0 w 8720"/>
                    <a:gd name="T7" fmla="*/ 594 h 6219"/>
                    <a:gd name="T8" fmla="*/ 0 w 8720"/>
                    <a:gd name="T9" fmla="*/ 5624 h 6219"/>
                    <a:gd name="T10" fmla="*/ 594 w 8720"/>
                    <a:gd name="T11" fmla="*/ 6218 h 6219"/>
                    <a:gd name="T12" fmla="*/ 8125 w 8720"/>
                    <a:gd name="T13" fmla="*/ 6218 h 6219"/>
                    <a:gd name="T14" fmla="*/ 8719 w 8720"/>
                    <a:gd name="T15" fmla="*/ 5624 h 6219"/>
                    <a:gd name="T16" fmla="*/ 8719 w 8720"/>
                    <a:gd name="T17" fmla="*/ 594 h 6219"/>
                    <a:gd name="T18" fmla="*/ 8125 w 8720"/>
                    <a:gd name="T19" fmla="*/ 0 h 6219"/>
                    <a:gd name="T20" fmla="*/ 8313 w 8720"/>
                    <a:gd name="T21" fmla="*/ 4780 h 6219"/>
                    <a:gd name="T22" fmla="*/ 8313 w 8720"/>
                    <a:gd name="T23" fmla="*/ 4780 h 6219"/>
                    <a:gd name="T24" fmla="*/ 8125 w 8720"/>
                    <a:gd name="T25" fmla="*/ 4968 h 6219"/>
                    <a:gd name="T26" fmla="*/ 594 w 8720"/>
                    <a:gd name="T27" fmla="*/ 4968 h 6219"/>
                    <a:gd name="T28" fmla="*/ 406 w 8720"/>
                    <a:gd name="T29" fmla="*/ 4780 h 6219"/>
                    <a:gd name="T30" fmla="*/ 406 w 8720"/>
                    <a:gd name="T31" fmla="*/ 4780 h 6219"/>
                    <a:gd name="T32" fmla="*/ 406 w 8720"/>
                    <a:gd name="T33" fmla="*/ 594 h 6219"/>
                    <a:gd name="T34" fmla="*/ 594 w 8720"/>
                    <a:gd name="T35" fmla="*/ 406 h 6219"/>
                    <a:gd name="T36" fmla="*/ 8125 w 8720"/>
                    <a:gd name="T37" fmla="*/ 406 h 6219"/>
                    <a:gd name="T38" fmla="*/ 8313 w 8720"/>
                    <a:gd name="T39" fmla="*/ 594 h 6219"/>
                    <a:gd name="T40" fmla="*/ 8313 w 8720"/>
                    <a:gd name="T41" fmla="*/ 4780 h 6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8720" h="6219">
                      <a:moveTo>
                        <a:pt x="8125" y="0"/>
                      </a:moveTo>
                      <a:lnTo>
                        <a:pt x="8125" y="0"/>
                      </a:lnTo>
                      <a:cubicBezTo>
                        <a:pt x="594" y="0"/>
                        <a:pt x="594" y="0"/>
                        <a:pt x="594" y="0"/>
                      </a:cubicBezTo>
                      <a:cubicBezTo>
                        <a:pt x="250" y="0"/>
                        <a:pt x="0" y="250"/>
                        <a:pt x="0" y="594"/>
                      </a:cubicBezTo>
                      <a:cubicBezTo>
                        <a:pt x="0" y="5624"/>
                        <a:pt x="0" y="5624"/>
                        <a:pt x="0" y="5624"/>
                      </a:cubicBezTo>
                      <a:cubicBezTo>
                        <a:pt x="0" y="5968"/>
                        <a:pt x="250" y="6218"/>
                        <a:pt x="594" y="6218"/>
                      </a:cubicBezTo>
                      <a:cubicBezTo>
                        <a:pt x="8125" y="6218"/>
                        <a:pt x="8125" y="6218"/>
                        <a:pt x="8125" y="6218"/>
                      </a:cubicBezTo>
                      <a:cubicBezTo>
                        <a:pt x="8469" y="6218"/>
                        <a:pt x="8719" y="5968"/>
                        <a:pt x="8719" y="5624"/>
                      </a:cubicBezTo>
                      <a:cubicBezTo>
                        <a:pt x="8719" y="594"/>
                        <a:pt x="8719" y="594"/>
                        <a:pt x="8719" y="594"/>
                      </a:cubicBezTo>
                      <a:cubicBezTo>
                        <a:pt x="8719" y="250"/>
                        <a:pt x="8469" y="0"/>
                        <a:pt x="8125" y="0"/>
                      </a:cubicBezTo>
                      <a:close/>
                      <a:moveTo>
                        <a:pt x="8313" y="4780"/>
                      </a:moveTo>
                      <a:lnTo>
                        <a:pt x="8313" y="4780"/>
                      </a:lnTo>
                      <a:cubicBezTo>
                        <a:pt x="8313" y="4874"/>
                        <a:pt x="8219" y="4968"/>
                        <a:pt x="8125" y="4968"/>
                      </a:cubicBezTo>
                      <a:cubicBezTo>
                        <a:pt x="594" y="4968"/>
                        <a:pt x="594" y="4968"/>
                        <a:pt x="594" y="4968"/>
                      </a:cubicBezTo>
                      <a:cubicBezTo>
                        <a:pt x="500" y="4968"/>
                        <a:pt x="406" y="4905"/>
                        <a:pt x="406" y="4780"/>
                      </a:cubicBezTo>
                      <a:lnTo>
                        <a:pt x="406" y="4780"/>
                      </a:lnTo>
                      <a:cubicBezTo>
                        <a:pt x="406" y="594"/>
                        <a:pt x="406" y="594"/>
                        <a:pt x="406" y="594"/>
                      </a:cubicBezTo>
                      <a:cubicBezTo>
                        <a:pt x="406" y="500"/>
                        <a:pt x="500" y="406"/>
                        <a:pt x="594" y="406"/>
                      </a:cubicBezTo>
                      <a:cubicBezTo>
                        <a:pt x="8125" y="406"/>
                        <a:pt x="8125" y="406"/>
                        <a:pt x="8125" y="406"/>
                      </a:cubicBezTo>
                      <a:cubicBezTo>
                        <a:pt x="8219" y="406"/>
                        <a:pt x="8313" y="500"/>
                        <a:pt x="8313" y="594"/>
                      </a:cubicBezTo>
                      <a:lnTo>
                        <a:pt x="8313" y="4780"/>
                      </a:lnTo>
                      <a:close/>
                    </a:path>
                  </a:pathLst>
                </a:custGeom>
                <a:solidFill>
                  <a:srgbClr val="C5B7BB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703"/>
                </a:p>
              </p:txBody>
            </p:sp>
            <p:sp>
              <p:nvSpPr>
                <p:cNvPr id="86" name="Freeform 23">
                  <a:extLst>
                    <a:ext uri="{FF2B5EF4-FFF2-40B4-BE49-F238E27FC236}">
                      <a16:creationId xmlns:a16="http://schemas.microsoft.com/office/drawing/2014/main" id="{427432A3-EBC1-EB46-B675-A1CE0731F7B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235716" y="7956408"/>
                  <a:ext cx="1488079" cy="641297"/>
                </a:xfrm>
                <a:custGeom>
                  <a:avLst/>
                  <a:gdLst>
                    <a:gd name="T0" fmla="*/ 2907 w 2908"/>
                    <a:gd name="T1" fmla="*/ 1250 h 1251"/>
                    <a:gd name="T2" fmla="*/ 0 w 2908"/>
                    <a:gd name="T3" fmla="*/ 1250 h 1251"/>
                    <a:gd name="T4" fmla="*/ 625 w 2908"/>
                    <a:gd name="T5" fmla="*/ 0 h 1251"/>
                    <a:gd name="T6" fmla="*/ 2282 w 2908"/>
                    <a:gd name="T7" fmla="*/ 0 h 1251"/>
                    <a:gd name="T8" fmla="*/ 2907 w 2908"/>
                    <a:gd name="T9" fmla="*/ 1250 h 12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08" h="1251">
                      <a:moveTo>
                        <a:pt x="2907" y="1250"/>
                      </a:moveTo>
                      <a:lnTo>
                        <a:pt x="0" y="1250"/>
                      </a:lnTo>
                      <a:lnTo>
                        <a:pt x="625" y="0"/>
                      </a:lnTo>
                      <a:lnTo>
                        <a:pt x="2282" y="0"/>
                      </a:lnTo>
                      <a:lnTo>
                        <a:pt x="2907" y="1250"/>
                      </a:lnTo>
                    </a:path>
                  </a:pathLst>
                </a:custGeom>
                <a:solidFill>
                  <a:schemeClr val="tx2">
                    <a:lumMod val="75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703"/>
                </a:p>
              </p:txBody>
            </p:sp>
            <p:sp>
              <p:nvSpPr>
                <p:cNvPr id="87" name="Freeform 24">
                  <a:extLst>
                    <a:ext uri="{FF2B5EF4-FFF2-40B4-BE49-F238E27FC236}">
                      <a16:creationId xmlns:a16="http://schemas.microsoft.com/office/drawing/2014/main" id="{A40AAF5A-8DE7-2343-9DD5-7DBFB29106E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011037" y="8642403"/>
                  <a:ext cx="1937436" cy="160323"/>
                </a:xfrm>
                <a:custGeom>
                  <a:avLst/>
                  <a:gdLst>
                    <a:gd name="T0" fmla="*/ 3781 w 3782"/>
                    <a:gd name="T1" fmla="*/ 312 h 313"/>
                    <a:gd name="T2" fmla="*/ 0 w 3782"/>
                    <a:gd name="T3" fmla="*/ 312 h 313"/>
                    <a:gd name="T4" fmla="*/ 0 w 3782"/>
                    <a:gd name="T5" fmla="*/ 0 h 313"/>
                    <a:gd name="T6" fmla="*/ 3781 w 3782"/>
                    <a:gd name="T7" fmla="*/ 0 h 313"/>
                    <a:gd name="T8" fmla="*/ 3781 w 3782"/>
                    <a:gd name="T9" fmla="*/ 312 h 3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782" h="313">
                      <a:moveTo>
                        <a:pt x="3781" y="312"/>
                      </a:moveTo>
                      <a:lnTo>
                        <a:pt x="0" y="312"/>
                      </a:lnTo>
                      <a:lnTo>
                        <a:pt x="0" y="0"/>
                      </a:lnTo>
                      <a:lnTo>
                        <a:pt x="3781" y="0"/>
                      </a:lnTo>
                      <a:lnTo>
                        <a:pt x="3781" y="312"/>
                      </a:lnTo>
                    </a:path>
                  </a:pathLst>
                </a:custGeom>
                <a:solidFill>
                  <a:schemeClr val="tx2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703"/>
                </a:p>
              </p:txBody>
            </p:sp>
            <p:sp>
              <p:nvSpPr>
                <p:cNvPr id="88" name="Freeform 25">
                  <a:extLst>
                    <a:ext uri="{FF2B5EF4-FFF2-40B4-BE49-F238E27FC236}">
                      <a16:creationId xmlns:a16="http://schemas.microsoft.com/office/drawing/2014/main" id="{3E72D8E6-9A0B-FA40-B260-1C79CBCB909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409766" y="7780052"/>
                  <a:ext cx="1139979" cy="168886"/>
                </a:xfrm>
                <a:custGeom>
                  <a:avLst/>
                  <a:gdLst>
                    <a:gd name="T0" fmla="*/ 1906 w 1907"/>
                    <a:gd name="T1" fmla="*/ 281 h 282"/>
                    <a:gd name="T2" fmla="*/ 0 w 1907"/>
                    <a:gd name="T3" fmla="*/ 281 h 282"/>
                    <a:gd name="T4" fmla="*/ 125 w 1907"/>
                    <a:gd name="T5" fmla="*/ 0 h 282"/>
                    <a:gd name="T6" fmla="*/ 1782 w 1907"/>
                    <a:gd name="T7" fmla="*/ 0 h 282"/>
                    <a:gd name="T8" fmla="*/ 1906 w 1907"/>
                    <a:gd name="T9" fmla="*/ 281 h 2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907" h="282">
                      <a:moveTo>
                        <a:pt x="1906" y="281"/>
                      </a:moveTo>
                      <a:lnTo>
                        <a:pt x="0" y="281"/>
                      </a:lnTo>
                      <a:lnTo>
                        <a:pt x="125" y="0"/>
                      </a:lnTo>
                      <a:lnTo>
                        <a:pt x="1782" y="0"/>
                      </a:lnTo>
                      <a:lnTo>
                        <a:pt x="1906" y="281"/>
                      </a:lnTo>
                    </a:path>
                  </a:pathLst>
                </a:custGeom>
                <a:solidFill>
                  <a:schemeClr val="tx2">
                    <a:lumMod val="75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703"/>
                </a:p>
              </p:txBody>
            </p:sp>
            <p:sp>
              <p:nvSpPr>
                <p:cNvPr id="89" name="Rounded Rectangle 88">
                  <a:extLst>
                    <a:ext uri="{FF2B5EF4-FFF2-40B4-BE49-F238E27FC236}">
                      <a16:creationId xmlns:a16="http://schemas.microsoft.com/office/drawing/2014/main" id="{B0BFB9B7-6CAE-3B43-A79A-148ED6E6CBDC}"/>
                    </a:ext>
                  </a:extLst>
                </p:cNvPr>
                <p:cNvSpPr/>
                <p:nvPr/>
              </p:nvSpPr>
              <p:spPr>
                <a:xfrm>
                  <a:off x="7087909" y="4758446"/>
                  <a:ext cx="4065404" cy="2372629"/>
                </a:xfrm>
                <a:prstGeom prst="roundRect">
                  <a:avLst>
                    <a:gd name="adj" fmla="val 5213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703"/>
                </a:p>
              </p:txBody>
            </p:sp>
          </p:grpSp>
          <p:grpSp>
            <p:nvGrpSpPr>
              <p:cNvPr id="90" name="Group 89">
                <a:extLst>
                  <a:ext uri="{FF2B5EF4-FFF2-40B4-BE49-F238E27FC236}">
                    <a16:creationId xmlns:a16="http://schemas.microsoft.com/office/drawing/2014/main" id="{E31955AE-8520-9A48-9131-8DC7335FBEAE}"/>
                  </a:ext>
                </a:extLst>
              </p:cNvPr>
              <p:cNvGrpSpPr/>
              <p:nvPr/>
            </p:nvGrpSpPr>
            <p:grpSpPr>
              <a:xfrm>
                <a:off x="8366172" y="5457657"/>
                <a:ext cx="2040950" cy="1593239"/>
                <a:chOff x="11031223" y="20282267"/>
                <a:chExt cx="1948963" cy="1521431"/>
              </a:xfrm>
              <a:solidFill>
                <a:schemeClr val="tx2"/>
              </a:solidFill>
            </p:grpSpPr>
            <p:sp>
              <p:nvSpPr>
                <p:cNvPr id="92" name="Freeform 350">
                  <a:extLst>
                    <a:ext uri="{FF2B5EF4-FFF2-40B4-BE49-F238E27FC236}">
                      <a16:creationId xmlns:a16="http://schemas.microsoft.com/office/drawing/2014/main" id="{0A867185-26A4-6B44-BBD0-C038A42D482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031223" y="20282267"/>
                  <a:ext cx="1948963" cy="1096856"/>
                </a:xfrm>
                <a:custGeom>
                  <a:avLst/>
                  <a:gdLst>
                    <a:gd name="T0" fmla="*/ 886 w 950"/>
                    <a:gd name="T1" fmla="*/ 154 h 534"/>
                    <a:gd name="T2" fmla="*/ 886 w 950"/>
                    <a:gd name="T3" fmla="*/ 154 h 534"/>
                    <a:gd name="T4" fmla="*/ 804 w 950"/>
                    <a:gd name="T5" fmla="*/ 100 h 534"/>
                    <a:gd name="T6" fmla="*/ 705 w 950"/>
                    <a:gd name="T7" fmla="*/ 72 h 534"/>
                    <a:gd name="T8" fmla="*/ 678 w 950"/>
                    <a:gd name="T9" fmla="*/ 81 h 534"/>
                    <a:gd name="T10" fmla="*/ 515 w 950"/>
                    <a:gd name="T11" fmla="*/ 0 h 534"/>
                    <a:gd name="T12" fmla="*/ 307 w 950"/>
                    <a:gd name="T13" fmla="*/ 163 h 534"/>
                    <a:gd name="T14" fmla="*/ 253 w 950"/>
                    <a:gd name="T15" fmla="*/ 154 h 534"/>
                    <a:gd name="T16" fmla="*/ 27 w 950"/>
                    <a:gd name="T17" fmla="*/ 262 h 534"/>
                    <a:gd name="T18" fmla="*/ 27 w 950"/>
                    <a:gd name="T19" fmla="*/ 443 h 534"/>
                    <a:gd name="T20" fmla="*/ 217 w 950"/>
                    <a:gd name="T21" fmla="*/ 533 h 534"/>
                    <a:gd name="T22" fmla="*/ 217 w 950"/>
                    <a:gd name="T23" fmla="*/ 533 h 534"/>
                    <a:gd name="T24" fmla="*/ 289 w 950"/>
                    <a:gd name="T25" fmla="*/ 533 h 534"/>
                    <a:gd name="T26" fmla="*/ 316 w 950"/>
                    <a:gd name="T27" fmla="*/ 506 h 534"/>
                    <a:gd name="T28" fmla="*/ 289 w 950"/>
                    <a:gd name="T29" fmla="*/ 479 h 534"/>
                    <a:gd name="T30" fmla="*/ 289 w 950"/>
                    <a:gd name="T31" fmla="*/ 479 h 534"/>
                    <a:gd name="T32" fmla="*/ 217 w 950"/>
                    <a:gd name="T33" fmla="*/ 479 h 534"/>
                    <a:gd name="T34" fmla="*/ 72 w 950"/>
                    <a:gd name="T35" fmla="*/ 416 h 534"/>
                    <a:gd name="T36" fmla="*/ 81 w 950"/>
                    <a:gd name="T37" fmla="*/ 289 h 534"/>
                    <a:gd name="T38" fmla="*/ 135 w 950"/>
                    <a:gd name="T39" fmla="*/ 226 h 534"/>
                    <a:gd name="T40" fmla="*/ 253 w 950"/>
                    <a:gd name="T41" fmla="*/ 208 h 534"/>
                    <a:gd name="T42" fmla="*/ 316 w 950"/>
                    <a:gd name="T43" fmla="*/ 217 h 534"/>
                    <a:gd name="T44" fmla="*/ 343 w 950"/>
                    <a:gd name="T45" fmla="*/ 217 h 534"/>
                    <a:gd name="T46" fmla="*/ 352 w 950"/>
                    <a:gd name="T47" fmla="*/ 199 h 534"/>
                    <a:gd name="T48" fmla="*/ 515 w 950"/>
                    <a:gd name="T49" fmla="*/ 54 h 534"/>
                    <a:gd name="T50" fmla="*/ 651 w 950"/>
                    <a:gd name="T51" fmla="*/ 127 h 534"/>
                    <a:gd name="T52" fmla="*/ 678 w 950"/>
                    <a:gd name="T53" fmla="*/ 136 h 534"/>
                    <a:gd name="T54" fmla="*/ 705 w 950"/>
                    <a:gd name="T55" fmla="*/ 127 h 534"/>
                    <a:gd name="T56" fmla="*/ 894 w 950"/>
                    <a:gd name="T57" fmla="*/ 316 h 534"/>
                    <a:gd name="T58" fmla="*/ 849 w 950"/>
                    <a:gd name="T59" fmla="*/ 434 h 534"/>
                    <a:gd name="T60" fmla="*/ 687 w 950"/>
                    <a:gd name="T61" fmla="*/ 479 h 534"/>
                    <a:gd name="T62" fmla="*/ 660 w 950"/>
                    <a:gd name="T63" fmla="*/ 506 h 534"/>
                    <a:gd name="T64" fmla="*/ 687 w 950"/>
                    <a:gd name="T65" fmla="*/ 533 h 534"/>
                    <a:gd name="T66" fmla="*/ 949 w 950"/>
                    <a:gd name="T67" fmla="*/ 316 h 534"/>
                    <a:gd name="T68" fmla="*/ 886 w 950"/>
                    <a:gd name="T69" fmla="*/ 154 h 5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950" h="534">
                      <a:moveTo>
                        <a:pt x="886" y="154"/>
                      </a:moveTo>
                      <a:lnTo>
                        <a:pt x="886" y="154"/>
                      </a:lnTo>
                      <a:cubicBezTo>
                        <a:pt x="868" y="127"/>
                        <a:pt x="840" y="109"/>
                        <a:pt x="804" y="100"/>
                      </a:cubicBezTo>
                      <a:cubicBezTo>
                        <a:pt x="777" y="81"/>
                        <a:pt x="741" y="81"/>
                        <a:pt x="705" y="72"/>
                      </a:cubicBezTo>
                      <a:cubicBezTo>
                        <a:pt x="696" y="72"/>
                        <a:pt x="687" y="81"/>
                        <a:pt x="678" y="81"/>
                      </a:cubicBezTo>
                      <a:cubicBezTo>
                        <a:pt x="641" y="27"/>
                        <a:pt x="578" y="0"/>
                        <a:pt x="515" y="0"/>
                      </a:cubicBezTo>
                      <a:cubicBezTo>
                        <a:pt x="416" y="0"/>
                        <a:pt x="334" y="63"/>
                        <a:pt x="307" y="163"/>
                      </a:cubicBezTo>
                      <a:cubicBezTo>
                        <a:pt x="289" y="154"/>
                        <a:pt x="271" y="154"/>
                        <a:pt x="253" y="154"/>
                      </a:cubicBezTo>
                      <a:cubicBezTo>
                        <a:pt x="154" y="154"/>
                        <a:pt x="72" y="190"/>
                        <a:pt x="27" y="262"/>
                      </a:cubicBezTo>
                      <a:cubicBezTo>
                        <a:pt x="0" y="316"/>
                        <a:pt x="0" y="389"/>
                        <a:pt x="27" y="443"/>
                      </a:cubicBezTo>
                      <a:cubicBezTo>
                        <a:pt x="63" y="506"/>
                        <a:pt x="135" y="533"/>
                        <a:pt x="217" y="533"/>
                      </a:cubicBezTo>
                      <a:lnTo>
                        <a:pt x="217" y="533"/>
                      </a:lnTo>
                      <a:cubicBezTo>
                        <a:pt x="289" y="533"/>
                        <a:pt x="289" y="533"/>
                        <a:pt x="289" y="533"/>
                      </a:cubicBezTo>
                      <a:cubicBezTo>
                        <a:pt x="307" y="533"/>
                        <a:pt x="316" y="524"/>
                        <a:pt x="316" y="506"/>
                      </a:cubicBezTo>
                      <a:cubicBezTo>
                        <a:pt x="316" y="497"/>
                        <a:pt x="307" y="479"/>
                        <a:pt x="289" y="479"/>
                      </a:cubicBezTo>
                      <a:lnTo>
                        <a:pt x="289" y="479"/>
                      </a:lnTo>
                      <a:cubicBezTo>
                        <a:pt x="217" y="479"/>
                        <a:pt x="217" y="479"/>
                        <a:pt x="217" y="479"/>
                      </a:cubicBezTo>
                      <a:cubicBezTo>
                        <a:pt x="154" y="479"/>
                        <a:pt x="99" y="461"/>
                        <a:pt x="72" y="416"/>
                      </a:cubicBezTo>
                      <a:cubicBezTo>
                        <a:pt x="54" y="380"/>
                        <a:pt x="54" y="325"/>
                        <a:pt x="81" y="289"/>
                      </a:cubicBezTo>
                      <a:cubicBezTo>
                        <a:pt x="90" y="262"/>
                        <a:pt x="109" y="244"/>
                        <a:pt x="135" y="226"/>
                      </a:cubicBezTo>
                      <a:cubicBezTo>
                        <a:pt x="172" y="217"/>
                        <a:pt x="208" y="208"/>
                        <a:pt x="253" y="208"/>
                      </a:cubicBezTo>
                      <a:cubicBezTo>
                        <a:pt x="280" y="208"/>
                        <a:pt x="298" y="208"/>
                        <a:pt x="316" y="217"/>
                      </a:cubicBezTo>
                      <a:cubicBezTo>
                        <a:pt x="325" y="226"/>
                        <a:pt x="334" y="217"/>
                        <a:pt x="343" y="217"/>
                      </a:cubicBezTo>
                      <a:cubicBezTo>
                        <a:pt x="352" y="217"/>
                        <a:pt x="352" y="208"/>
                        <a:pt x="352" y="199"/>
                      </a:cubicBezTo>
                      <a:cubicBezTo>
                        <a:pt x="362" y="118"/>
                        <a:pt x="434" y="54"/>
                        <a:pt x="515" y="54"/>
                      </a:cubicBezTo>
                      <a:cubicBezTo>
                        <a:pt x="569" y="54"/>
                        <a:pt x="615" y="81"/>
                        <a:pt x="651" y="127"/>
                      </a:cubicBezTo>
                      <a:cubicBezTo>
                        <a:pt x="651" y="127"/>
                        <a:pt x="660" y="136"/>
                        <a:pt x="678" y="136"/>
                      </a:cubicBezTo>
                      <a:cubicBezTo>
                        <a:pt x="687" y="136"/>
                        <a:pt x="696" y="127"/>
                        <a:pt x="705" y="127"/>
                      </a:cubicBezTo>
                      <a:cubicBezTo>
                        <a:pt x="831" y="136"/>
                        <a:pt x="894" y="226"/>
                        <a:pt x="894" y="316"/>
                      </a:cubicBezTo>
                      <a:cubicBezTo>
                        <a:pt x="894" y="362"/>
                        <a:pt x="877" y="398"/>
                        <a:pt x="849" y="434"/>
                      </a:cubicBezTo>
                      <a:cubicBezTo>
                        <a:pt x="813" y="461"/>
                        <a:pt x="750" y="479"/>
                        <a:pt x="687" y="479"/>
                      </a:cubicBezTo>
                      <a:cubicBezTo>
                        <a:pt x="669" y="479"/>
                        <a:pt x="660" y="497"/>
                        <a:pt x="660" y="506"/>
                      </a:cubicBezTo>
                      <a:cubicBezTo>
                        <a:pt x="660" y="524"/>
                        <a:pt x="669" y="533"/>
                        <a:pt x="687" y="533"/>
                      </a:cubicBezTo>
                      <a:cubicBezTo>
                        <a:pt x="868" y="533"/>
                        <a:pt x="949" y="425"/>
                        <a:pt x="949" y="316"/>
                      </a:cubicBezTo>
                      <a:cubicBezTo>
                        <a:pt x="949" y="253"/>
                        <a:pt x="931" y="199"/>
                        <a:pt x="886" y="154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wrap="none" anchor="ctr"/>
                <a:lstStyle/>
                <a:p>
                  <a:endParaRPr lang="es-MX" sz="703"/>
                </a:p>
              </p:txBody>
            </p:sp>
            <p:sp>
              <p:nvSpPr>
                <p:cNvPr id="93" name="Freeform 351">
                  <a:extLst>
                    <a:ext uri="{FF2B5EF4-FFF2-40B4-BE49-F238E27FC236}">
                      <a16:creationId xmlns:a16="http://schemas.microsoft.com/office/drawing/2014/main" id="{667854AA-4293-D341-A231-B3A5871D44A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729987" y="21096631"/>
                  <a:ext cx="634547" cy="707067"/>
                </a:xfrm>
                <a:custGeom>
                  <a:avLst/>
                  <a:gdLst>
                    <a:gd name="T0" fmla="*/ 262 w 308"/>
                    <a:gd name="T1" fmla="*/ 172 h 345"/>
                    <a:gd name="T2" fmla="*/ 262 w 308"/>
                    <a:gd name="T3" fmla="*/ 172 h 345"/>
                    <a:gd name="T4" fmla="*/ 181 w 308"/>
                    <a:gd name="T5" fmla="*/ 253 h 345"/>
                    <a:gd name="T6" fmla="*/ 181 w 308"/>
                    <a:gd name="T7" fmla="*/ 27 h 345"/>
                    <a:gd name="T8" fmla="*/ 154 w 308"/>
                    <a:gd name="T9" fmla="*/ 0 h 345"/>
                    <a:gd name="T10" fmla="*/ 154 w 308"/>
                    <a:gd name="T11" fmla="*/ 0 h 345"/>
                    <a:gd name="T12" fmla="*/ 127 w 308"/>
                    <a:gd name="T13" fmla="*/ 27 h 345"/>
                    <a:gd name="T14" fmla="*/ 127 w 308"/>
                    <a:gd name="T15" fmla="*/ 253 h 345"/>
                    <a:gd name="T16" fmla="*/ 46 w 308"/>
                    <a:gd name="T17" fmla="*/ 172 h 345"/>
                    <a:gd name="T18" fmla="*/ 9 w 308"/>
                    <a:gd name="T19" fmla="*/ 172 h 345"/>
                    <a:gd name="T20" fmla="*/ 9 w 308"/>
                    <a:gd name="T21" fmla="*/ 208 h 345"/>
                    <a:gd name="T22" fmla="*/ 136 w 308"/>
                    <a:gd name="T23" fmla="*/ 334 h 345"/>
                    <a:gd name="T24" fmla="*/ 136 w 308"/>
                    <a:gd name="T25" fmla="*/ 334 h 345"/>
                    <a:gd name="T26" fmla="*/ 136 w 308"/>
                    <a:gd name="T27" fmla="*/ 334 h 345"/>
                    <a:gd name="T28" fmla="*/ 136 w 308"/>
                    <a:gd name="T29" fmla="*/ 334 h 345"/>
                    <a:gd name="T30" fmla="*/ 136 w 308"/>
                    <a:gd name="T31" fmla="*/ 334 h 345"/>
                    <a:gd name="T32" fmla="*/ 136 w 308"/>
                    <a:gd name="T33" fmla="*/ 334 h 345"/>
                    <a:gd name="T34" fmla="*/ 136 w 308"/>
                    <a:gd name="T35" fmla="*/ 334 h 345"/>
                    <a:gd name="T36" fmla="*/ 145 w 308"/>
                    <a:gd name="T37" fmla="*/ 344 h 345"/>
                    <a:gd name="T38" fmla="*/ 145 w 308"/>
                    <a:gd name="T39" fmla="*/ 344 h 345"/>
                    <a:gd name="T40" fmla="*/ 145 w 308"/>
                    <a:gd name="T41" fmla="*/ 344 h 345"/>
                    <a:gd name="T42" fmla="*/ 145 w 308"/>
                    <a:gd name="T43" fmla="*/ 344 h 345"/>
                    <a:gd name="T44" fmla="*/ 154 w 308"/>
                    <a:gd name="T45" fmla="*/ 344 h 345"/>
                    <a:gd name="T46" fmla="*/ 172 w 308"/>
                    <a:gd name="T47" fmla="*/ 334 h 345"/>
                    <a:gd name="T48" fmla="*/ 299 w 308"/>
                    <a:gd name="T49" fmla="*/ 208 h 345"/>
                    <a:gd name="T50" fmla="*/ 299 w 308"/>
                    <a:gd name="T51" fmla="*/ 172 h 345"/>
                    <a:gd name="T52" fmla="*/ 262 w 308"/>
                    <a:gd name="T53" fmla="*/ 172 h 3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308" h="345">
                      <a:moveTo>
                        <a:pt x="262" y="172"/>
                      </a:moveTo>
                      <a:lnTo>
                        <a:pt x="262" y="172"/>
                      </a:lnTo>
                      <a:cubicBezTo>
                        <a:pt x="181" y="253"/>
                        <a:pt x="181" y="253"/>
                        <a:pt x="181" y="253"/>
                      </a:cubicBezTo>
                      <a:cubicBezTo>
                        <a:pt x="181" y="27"/>
                        <a:pt x="181" y="27"/>
                        <a:pt x="181" y="27"/>
                      </a:cubicBezTo>
                      <a:cubicBezTo>
                        <a:pt x="181" y="9"/>
                        <a:pt x="163" y="0"/>
                        <a:pt x="154" y="0"/>
                      </a:cubicBezTo>
                      <a:lnTo>
                        <a:pt x="154" y="0"/>
                      </a:lnTo>
                      <a:cubicBezTo>
                        <a:pt x="136" y="0"/>
                        <a:pt x="127" y="9"/>
                        <a:pt x="127" y="27"/>
                      </a:cubicBezTo>
                      <a:cubicBezTo>
                        <a:pt x="127" y="253"/>
                        <a:pt x="127" y="253"/>
                        <a:pt x="127" y="253"/>
                      </a:cubicBezTo>
                      <a:cubicBezTo>
                        <a:pt x="46" y="172"/>
                        <a:pt x="46" y="172"/>
                        <a:pt x="46" y="172"/>
                      </a:cubicBezTo>
                      <a:cubicBezTo>
                        <a:pt x="37" y="163"/>
                        <a:pt x="18" y="163"/>
                        <a:pt x="9" y="172"/>
                      </a:cubicBezTo>
                      <a:cubicBezTo>
                        <a:pt x="0" y="181"/>
                        <a:pt x="0" y="199"/>
                        <a:pt x="9" y="208"/>
                      </a:cubicBezTo>
                      <a:cubicBezTo>
                        <a:pt x="136" y="334"/>
                        <a:pt x="136" y="334"/>
                        <a:pt x="136" y="334"/>
                      </a:cubicBezTo>
                      <a:lnTo>
                        <a:pt x="136" y="334"/>
                      </a:lnTo>
                      <a:lnTo>
                        <a:pt x="136" y="334"/>
                      </a:lnTo>
                      <a:lnTo>
                        <a:pt x="136" y="334"/>
                      </a:lnTo>
                      <a:lnTo>
                        <a:pt x="136" y="334"/>
                      </a:lnTo>
                      <a:lnTo>
                        <a:pt x="136" y="334"/>
                      </a:lnTo>
                      <a:lnTo>
                        <a:pt x="136" y="334"/>
                      </a:lnTo>
                      <a:cubicBezTo>
                        <a:pt x="145" y="344"/>
                        <a:pt x="145" y="344"/>
                        <a:pt x="145" y="344"/>
                      </a:cubicBezTo>
                      <a:lnTo>
                        <a:pt x="145" y="344"/>
                      </a:lnTo>
                      <a:lnTo>
                        <a:pt x="145" y="344"/>
                      </a:lnTo>
                      <a:lnTo>
                        <a:pt x="145" y="344"/>
                      </a:lnTo>
                      <a:lnTo>
                        <a:pt x="154" y="344"/>
                      </a:lnTo>
                      <a:cubicBezTo>
                        <a:pt x="163" y="344"/>
                        <a:pt x="163" y="344"/>
                        <a:pt x="172" y="334"/>
                      </a:cubicBezTo>
                      <a:cubicBezTo>
                        <a:pt x="299" y="208"/>
                        <a:pt x="299" y="208"/>
                        <a:pt x="299" y="208"/>
                      </a:cubicBezTo>
                      <a:cubicBezTo>
                        <a:pt x="307" y="199"/>
                        <a:pt x="307" y="181"/>
                        <a:pt x="299" y="172"/>
                      </a:cubicBezTo>
                      <a:cubicBezTo>
                        <a:pt x="290" y="163"/>
                        <a:pt x="271" y="163"/>
                        <a:pt x="262" y="172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wrap="none" anchor="ctr"/>
                <a:lstStyle/>
                <a:p>
                  <a:endParaRPr lang="es-MX" sz="703"/>
                </a:p>
              </p:txBody>
            </p:sp>
          </p:grpSp>
        </p:grpSp>
      </p:grpSp>
      <p:sp>
        <p:nvSpPr>
          <p:cNvPr id="54" name="CuadroTexto 350">
            <a:extLst>
              <a:ext uri="{FF2B5EF4-FFF2-40B4-BE49-F238E27FC236}">
                <a16:creationId xmlns:a16="http://schemas.microsoft.com/office/drawing/2014/main" id="{BEE38135-D5CA-0F4E-A9DF-6FE35C1F4A75}"/>
              </a:ext>
            </a:extLst>
          </p:cNvPr>
          <p:cNvSpPr txBox="1"/>
          <p:nvPr/>
        </p:nvSpPr>
        <p:spPr>
          <a:xfrm>
            <a:off x="0" y="138787"/>
            <a:ext cx="6633578" cy="473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75" b="1" dirty="0">
                <a:solidFill>
                  <a:srgbClr val="8B4F65"/>
                </a:solidFill>
                <a:latin typeface="+mj-lt"/>
                <a:ea typeface="Lato Heavy" charset="0"/>
                <a:cs typeface="Lato Heavy" charset="0"/>
              </a:rPr>
              <a:t>«Правила нашей кухни»   </a:t>
            </a:r>
            <a:endParaRPr lang="en-US" sz="2475" b="1" dirty="0">
              <a:solidFill>
                <a:srgbClr val="8B4F65"/>
              </a:solidFill>
              <a:latin typeface="+mj-lt"/>
              <a:ea typeface="Lato Heavy" charset="0"/>
              <a:cs typeface="Lato Heavy" charset="0"/>
            </a:endParaRPr>
          </a:p>
        </p:txBody>
      </p:sp>
      <p:pic>
        <p:nvPicPr>
          <p:cNvPr id="42" name="pasted-image.pdf">
            <a:extLst>
              <a:ext uri="{FF2B5EF4-FFF2-40B4-BE49-F238E27FC236}">
                <a16:creationId xmlns:a16="http://schemas.microsoft.com/office/drawing/2014/main" id="{41BFEE84-BFB9-4CF0-BFAA-6246F74BEE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5851678" y="2998937"/>
            <a:ext cx="305671" cy="353208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CFE1CDF-E5FE-4BA8-9A85-4318D8CE25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28635" y="2030727"/>
            <a:ext cx="304826" cy="353599"/>
          </a:xfrm>
          <a:prstGeom prst="rect">
            <a:avLst/>
          </a:prstGeom>
        </p:spPr>
      </p:pic>
      <p:pic>
        <p:nvPicPr>
          <p:cNvPr id="44" name="pasted-image.pdf">
            <a:extLst>
              <a:ext uri="{FF2B5EF4-FFF2-40B4-BE49-F238E27FC236}">
                <a16:creationId xmlns:a16="http://schemas.microsoft.com/office/drawing/2014/main" id="{B70AF010-133B-4231-A379-C433AFC138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6693772" y="314712"/>
            <a:ext cx="305671" cy="353208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7724187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1747E37E-1A3E-4D14-ADA7-2266473D8A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6100" y="-24874"/>
            <a:ext cx="5901724" cy="560134"/>
          </a:xfrm>
        </p:spPr>
        <p:txBody>
          <a:bodyPr vert="horz" lIns="68580" tIns="34290" rIns="68580" bIns="34290" rtlCol="0" anchor="ctr">
            <a:normAutofit/>
          </a:bodyPr>
          <a:lstStyle/>
          <a:p>
            <a:r>
              <a:rPr lang="ru-RU" sz="2000" b="1" dirty="0">
                <a:solidFill>
                  <a:schemeClr val="accent6"/>
                </a:solidFill>
              </a:rPr>
              <a:t>Тайминг  и результат</a:t>
            </a:r>
            <a:endParaRPr lang="ru-RU" sz="2000" dirty="0"/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1FDBCF8-2E15-4291-A0F4-F2475D6A79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21973" y="676506"/>
            <a:ext cx="7536855" cy="4276255"/>
          </a:xfrm>
        </p:spPr>
        <p:txBody>
          <a:bodyPr vert="horz" lIns="68580" tIns="34290" rIns="68580" bIns="34290" rtlCol="0" anchor="ctr">
            <a:normAutofit fontScale="92500" lnSpcReduction="10000"/>
          </a:bodyPr>
          <a:lstStyle/>
          <a:p>
            <a:r>
              <a:rPr lang="ru-RU" sz="1900" b="1" dirty="0">
                <a:solidFill>
                  <a:schemeClr val="tx2"/>
                </a:solidFill>
              </a:rPr>
              <a:t>На всю работу есть 40 минут (начало – старт таймера) </a:t>
            </a:r>
          </a:p>
          <a:p>
            <a:r>
              <a:rPr lang="ru-RU" sz="1900" b="1" dirty="0">
                <a:solidFill>
                  <a:schemeClr val="tx2"/>
                </a:solidFill>
              </a:rPr>
              <a:t>В результате работы должен быть </a:t>
            </a:r>
            <a:r>
              <a:rPr lang="ru-RU" sz="1900" b="1" dirty="0" err="1">
                <a:solidFill>
                  <a:schemeClr val="tx2"/>
                </a:solidFill>
              </a:rPr>
              <a:t>оргпроект</a:t>
            </a:r>
            <a:r>
              <a:rPr lang="ru-RU" sz="1900" b="1" dirty="0">
                <a:solidFill>
                  <a:schemeClr val="tx2"/>
                </a:solidFill>
              </a:rPr>
              <a:t> (перечень решений, написанный на листе блокнота </a:t>
            </a:r>
            <a:r>
              <a:rPr lang="ru-RU" sz="1900" b="1" dirty="0" err="1">
                <a:solidFill>
                  <a:schemeClr val="tx2"/>
                </a:solidFill>
              </a:rPr>
              <a:t>флипчарта</a:t>
            </a:r>
            <a:r>
              <a:rPr lang="ru-RU" sz="1900" b="1" dirty="0">
                <a:solidFill>
                  <a:schemeClr val="tx2"/>
                </a:solidFill>
              </a:rPr>
              <a:t>) . Из него должно быть понятно, что и как именно вы собираетесь делать в рамках своей роли и описанного задания,  и как вы собираетесь решать возникающие проблемы. </a:t>
            </a:r>
          </a:p>
          <a:p>
            <a:r>
              <a:rPr lang="ru-RU" sz="1900" b="1" dirty="0">
                <a:solidFill>
                  <a:schemeClr val="tx2"/>
                </a:solidFill>
              </a:rPr>
              <a:t>Во время выработки решения вы можете двигаться только внутри своего подпространства. Если решение зависит не только от вас, то вы можете предпринять усилия и задать вопросы, но только внутри своего подпространства. Упомянутая в задании рецепция находится вне вашего подпространства в течение времени принятия решения, но в принципе будет доступна для реализации решения  после. </a:t>
            </a:r>
          </a:p>
          <a:p>
            <a:r>
              <a:rPr lang="ru-RU" sz="1900" b="1" dirty="0">
                <a:solidFill>
                  <a:schemeClr val="tx2"/>
                </a:solidFill>
              </a:rPr>
              <a:t>Решение представляет  член группы. На это есть 5 минут  максимум. </a:t>
            </a:r>
          </a:p>
          <a:p>
            <a:endParaRPr lang="ru-RU" sz="2000" b="1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n-US" sz="1000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38647D1-651D-4554-97C5-0E90DD32FFC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7492" r="25756" b="-3"/>
          <a:stretch/>
        </p:blipFill>
        <p:spPr>
          <a:xfrm>
            <a:off x="8168879" y="4044175"/>
            <a:ext cx="1049831" cy="1049831"/>
          </a:xfrm>
          <a:custGeom>
            <a:avLst/>
            <a:gdLst/>
            <a:ahLst/>
            <a:cxnLst/>
            <a:rect l="l" t="t" r="r" b="b"/>
            <a:pathLst>
              <a:path w="4291285" h="4291285">
                <a:moveTo>
                  <a:pt x="2145643" y="0"/>
                </a:moveTo>
                <a:lnTo>
                  <a:pt x="4291285" y="2145643"/>
                </a:lnTo>
                <a:lnTo>
                  <a:pt x="2145643" y="4291285"/>
                </a:lnTo>
                <a:lnTo>
                  <a:pt x="0" y="2145643"/>
                </a:lnTo>
                <a:close/>
              </a:path>
            </a:pathLst>
          </a:cu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21F0ABC-E156-4860-A386-9A985729B098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15903" y="-22438"/>
            <a:ext cx="874400" cy="873592"/>
          </a:xfrm>
          <a:prstGeom prst="rect">
            <a:avLst/>
          </a:prstGeom>
        </p:spPr>
      </p:pic>
      <p:pic>
        <p:nvPicPr>
          <p:cNvPr id="13" name="pasted-image.pdf">
            <a:extLst>
              <a:ext uri="{FF2B5EF4-FFF2-40B4-BE49-F238E27FC236}">
                <a16:creationId xmlns:a16="http://schemas.microsoft.com/office/drawing/2014/main" id="{E639869D-92CD-4E95-8D65-8F5A275FC3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172" y="2430966"/>
            <a:ext cx="836801" cy="954816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</p:spTree>
    <p:extLst>
      <p:ext uri="{BB962C8B-B14F-4D97-AF65-F5344CB8AC3E}">
        <p14:creationId xmlns:p14="http://schemas.microsoft.com/office/powerpoint/2010/main" val="3054383355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4" name="pasted-image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7946" y="-1007035"/>
            <a:ext cx="4389578" cy="2754696"/>
          </a:xfrm>
          <a:prstGeom prst="rect">
            <a:avLst/>
          </a:prstGeom>
          <a:ln w="12700">
            <a:miter lim="400000"/>
          </a:ln>
        </p:spPr>
      </p:pic>
      <p:pic>
        <p:nvPicPr>
          <p:cNvPr id="355" name="pasted-image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4012" y="0"/>
            <a:ext cx="4389578" cy="2754697"/>
          </a:xfrm>
          <a:prstGeom prst="rect">
            <a:avLst/>
          </a:prstGeom>
          <a:ln w="12700">
            <a:miter lim="400000"/>
          </a:ln>
        </p:spPr>
      </p:pic>
      <p:pic>
        <p:nvPicPr>
          <p:cNvPr id="358" name="pasted-image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2081" y="1676962"/>
            <a:ext cx="271602" cy="313840"/>
          </a:xfrm>
          <a:prstGeom prst="rect">
            <a:avLst/>
          </a:prstGeom>
          <a:ln w="12700">
            <a:miter lim="400000"/>
          </a:ln>
        </p:spPr>
      </p:pic>
      <p:pic>
        <p:nvPicPr>
          <p:cNvPr id="359" name="pasted-image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9806" y="2681276"/>
            <a:ext cx="271601" cy="313840"/>
          </a:xfrm>
          <a:prstGeom prst="rect">
            <a:avLst/>
          </a:prstGeom>
          <a:ln w="12700">
            <a:miter lim="400000"/>
          </a:ln>
        </p:spPr>
      </p:pic>
      <p:pic>
        <p:nvPicPr>
          <p:cNvPr id="360" name="pasted-image.pd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571195" y="1890769"/>
            <a:ext cx="3430672" cy="2152931"/>
          </a:xfrm>
          <a:prstGeom prst="rect">
            <a:avLst/>
          </a:prstGeom>
          <a:ln w="12700">
            <a:miter lim="400000"/>
          </a:ln>
        </p:spPr>
      </p:pic>
      <p:pic>
        <p:nvPicPr>
          <p:cNvPr id="361" name="pasted-image.pd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367062" y="2874754"/>
            <a:ext cx="3430672" cy="2152931"/>
          </a:xfrm>
          <a:prstGeom prst="rect">
            <a:avLst/>
          </a:prstGeom>
          <a:ln w="12700">
            <a:miter lim="400000"/>
          </a:ln>
        </p:spPr>
      </p:pic>
      <p:pic>
        <p:nvPicPr>
          <p:cNvPr id="362" name="pasted-image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933" y="2991423"/>
            <a:ext cx="271601" cy="313841"/>
          </a:xfrm>
          <a:prstGeom prst="rect">
            <a:avLst/>
          </a:prstGeom>
          <a:ln w="12700">
            <a:miter lim="400000"/>
          </a:ln>
        </p:spPr>
      </p:pic>
      <p:pic>
        <p:nvPicPr>
          <p:cNvPr id="363" name="pasted-image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9795" y="249092"/>
            <a:ext cx="4389578" cy="2754697"/>
          </a:xfrm>
          <a:prstGeom prst="rect">
            <a:avLst/>
          </a:prstGeom>
          <a:ln w="12700">
            <a:miter lim="400000"/>
          </a:ln>
        </p:spPr>
      </p:pic>
      <p:pic>
        <p:nvPicPr>
          <p:cNvPr id="365" name="pasted-image.pd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4748" y="3228535"/>
            <a:ext cx="2295026" cy="2618694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02C0243-57A4-4657-A572-60EC93AE2C98}"/>
              </a:ext>
            </a:extLst>
          </p:cNvPr>
          <p:cNvSpPr txBox="1"/>
          <p:nvPr/>
        </p:nvSpPr>
        <p:spPr>
          <a:xfrm rot="19706742">
            <a:off x="3036641" y="219435"/>
            <a:ext cx="1455528" cy="87203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spc="0" normalizeH="0" baseline="0" dirty="0">
                <a:ln>
                  <a:noFill/>
                </a:ln>
                <a:solidFill>
                  <a:srgbClr val="535353"/>
                </a:solidFill>
                <a:effectLst/>
                <a:uFillTx/>
                <a:latin typeface="+mn-lt"/>
                <a:ea typeface="+mn-ea"/>
                <a:cs typeface="+mn-cs"/>
                <a:sym typeface="Gill Sans Light"/>
              </a:rPr>
              <a:t>поехали</a:t>
            </a:r>
            <a:r>
              <a:rPr kumimoji="0" lang="ru-RU" sz="5000" b="0" i="0" u="none" strike="noStrike" cap="none" spc="0" normalizeH="0" baseline="0" dirty="0">
                <a:ln>
                  <a:noFill/>
                </a:ln>
                <a:solidFill>
                  <a:srgbClr val="535353"/>
                </a:solidFill>
                <a:effectLst/>
                <a:uFillTx/>
                <a:latin typeface="+mn-lt"/>
                <a:ea typeface="+mn-ea"/>
                <a:cs typeface="+mn-cs"/>
                <a:sym typeface="Gill Sans Light"/>
              </a:rPr>
              <a:t>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FD2D0FC-E0B8-4C28-BF27-CC9B9EE1776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50472" y="308085"/>
            <a:ext cx="1700931" cy="1609483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2B42DDB-A0C3-4EB5-B523-26B2BAD1C23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36606" y="285482"/>
            <a:ext cx="1700931" cy="160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932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dir="u" isContent="1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>
            <a:extLst>
              <a:ext uri="{FF2B5EF4-FFF2-40B4-BE49-F238E27FC236}">
                <a16:creationId xmlns:a16="http://schemas.microsoft.com/office/drawing/2014/main" id="{542FA557-9B09-42B8-A99C-D3F1A3A51E98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Autofit/>
          </a:bodyPr>
          <a:lstStyle/>
          <a:p>
            <a:r>
              <a:rPr lang="ru-RU" sz="1800" dirty="0"/>
              <a:t>Учим матчасть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A4FD2BCF-90E6-4C9E-8F14-4757913EEDC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046216" y="2530676"/>
            <a:ext cx="3307450" cy="873323"/>
          </a:xfrm>
        </p:spPr>
        <p:txBody>
          <a:bodyPr/>
          <a:lstStyle/>
          <a:p>
            <a:r>
              <a:rPr lang="ru-RU" sz="2400" dirty="0">
                <a:latin typeface="+mj-lt"/>
              </a:rPr>
              <a:t>О коалициях и кооперациях </a:t>
            </a:r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9F5D60EF-4015-4B2B-AD4F-A7E15749C9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>
                <a:latin typeface="+mj-lt"/>
              </a:rPr>
              <a:t>Послесловие </a:t>
            </a:r>
          </a:p>
        </p:txBody>
      </p:sp>
    </p:spTree>
    <p:extLst>
      <p:ext uri="{BB962C8B-B14F-4D97-AF65-F5344CB8AC3E}">
        <p14:creationId xmlns:p14="http://schemas.microsoft.com/office/powerpoint/2010/main" val="2803934176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5F92FC04-28A0-4BF1-98A4-C9646BDCD3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24726" y="659876"/>
            <a:ext cx="4572000" cy="2583958"/>
          </a:xfrm>
        </p:spPr>
        <p:txBody>
          <a:bodyPr anchor="b">
            <a:normAutofit/>
          </a:bodyPr>
          <a:lstStyle/>
          <a:p>
            <a:r>
              <a:rPr lang="ru-RU" dirty="0"/>
              <a:t>Стратегические и тактические союзы,  как потенциал расширения влияния</a:t>
            </a: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8B98E7E2-3B82-4888-88E6-A2C11BDC07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5038" y="3483864"/>
            <a:ext cx="7543800" cy="857250"/>
          </a:xfrm>
        </p:spPr>
        <p:txBody>
          <a:bodyPr>
            <a:normAutofit/>
          </a:bodyPr>
          <a:lstStyle/>
          <a:p>
            <a:r>
              <a:rPr lang="ru-RU" sz="2000" dirty="0"/>
              <a:t>Преимущества союзов.</a:t>
            </a:r>
          </a:p>
          <a:p>
            <a:r>
              <a:rPr lang="ru-RU" sz="2000" dirty="0"/>
              <a:t>Классификация союзов</a:t>
            </a:r>
          </a:p>
        </p:txBody>
      </p:sp>
    </p:spTree>
    <p:extLst>
      <p:ext uri="{BB962C8B-B14F-4D97-AF65-F5344CB8AC3E}">
        <p14:creationId xmlns:p14="http://schemas.microsoft.com/office/powerpoint/2010/main" val="3710530025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D37AEBD2-141B-48A0-8E40-92DBCC56128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7543800" cy="1027113"/>
          </a:xfrm>
        </p:spPr>
        <p:txBody>
          <a:bodyPr anchor="ctr">
            <a:normAutofit/>
          </a:bodyPr>
          <a:lstStyle/>
          <a:p>
            <a:r>
              <a:rPr lang="ru-RU" dirty="0"/>
              <a:t>Классификация союзов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A51B772F-53E8-4876-AA3A-1EDDC22D77E9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173991294"/>
              </p:ext>
            </p:extLst>
          </p:nvPr>
        </p:nvGraphicFramePr>
        <p:xfrm>
          <a:off x="216816" y="800100"/>
          <a:ext cx="8927184" cy="41862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289641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87C66062-2A3D-4813-AB60-31415FF3553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600200" y="315913"/>
            <a:ext cx="7543800" cy="1027112"/>
          </a:xfrm>
        </p:spPr>
        <p:txBody>
          <a:bodyPr anchor="ctr">
            <a:normAutofit/>
          </a:bodyPr>
          <a:lstStyle/>
          <a:p>
            <a:r>
              <a:rPr lang="ru-RU" dirty="0"/>
              <a:t>Классификация союзов</a:t>
            </a:r>
            <a:endParaRPr lang="en-US" dirty="0">
              <a:latin typeface="Abadi" panose="020B0604020104020204" pitchFamily="34" charset="0"/>
            </a:endParaRPr>
          </a:p>
        </p:txBody>
      </p:sp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C156D1C6-5323-4283-8065-9A566941EF2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1852305"/>
              </p:ext>
            </p:extLst>
          </p:nvPr>
        </p:nvGraphicFramePr>
        <p:xfrm>
          <a:off x="822960" y="1581151"/>
          <a:ext cx="7999225" cy="28206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3A8D9AA2-DC06-412E-97D8-5D66E848420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18866" y="1184275"/>
            <a:ext cx="7751928" cy="2673350"/>
          </a:xfrm>
        </p:spPr>
        <p:txBody>
          <a:bodyPr anchor="b">
            <a:normAutofit fontScale="90000"/>
          </a:bodyPr>
          <a:lstStyle/>
          <a:p>
            <a:r>
              <a:rPr lang="ru-RU" sz="2850" spc="-49" dirty="0"/>
              <a:t> </a:t>
            </a:r>
            <a:r>
              <a:rPr lang="ru-RU" sz="2850" spc="-115" dirty="0"/>
              <a:t>самые </a:t>
            </a:r>
            <a:r>
              <a:rPr lang="ru-RU" sz="2850" spc="-85" dirty="0"/>
              <a:t>сильные </a:t>
            </a:r>
            <a:r>
              <a:rPr lang="ru-RU" sz="2850" spc="-36" dirty="0"/>
              <a:t>и </a:t>
            </a:r>
            <a:r>
              <a:rPr lang="ru-RU" sz="2850" spc="-79" dirty="0"/>
              <a:t>сплоченные </a:t>
            </a:r>
            <a:r>
              <a:rPr lang="ru-RU" sz="2850" spc="-73" dirty="0"/>
              <a:t>союзы </a:t>
            </a:r>
            <a:r>
              <a:rPr lang="ru-RU" sz="2850" dirty="0"/>
              <a:t>– </a:t>
            </a:r>
            <a:r>
              <a:rPr lang="ru-RU" sz="2850" spc="-79" dirty="0"/>
              <a:t>это </a:t>
            </a:r>
            <a:r>
              <a:rPr lang="ru-RU" sz="2850" spc="-18" dirty="0"/>
              <a:t>партнерства</a:t>
            </a:r>
            <a:r>
              <a:rPr lang="ru-RU" sz="2850" i="1" spc="-18" dirty="0"/>
              <a:t>,  </a:t>
            </a:r>
            <a:r>
              <a:rPr lang="ru-RU" sz="2850" spc="-73" dirty="0"/>
              <a:t>составляющие </a:t>
            </a:r>
            <a:r>
              <a:rPr lang="ru-RU" sz="2850" spc="-79" dirty="0"/>
              <a:t>цепочку </a:t>
            </a:r>
            <a:r>
              <a:rPr lang="ru-RU" sz="2850" spc="-109" dirty="0"/>
              <a:t>начисления </a:t>
            </a:r>
            <a:r>
              <a:rPr lang="ru-RU" sz="2850" spc="12" dirty="0"/>
              <a:t>стоимости, </a:t>
            </a:r>
            <a:r>
              <a:rPr lang="ru-RU" sz="2850" spc="-85" dirty="0"/>
              <a:t>основанные </a:t>
            </a:r>
            <a:r>
              <a:rPr lang="ru-RU" sz="2850" spc="-97" dirty="0"/>
              <a:t>на </a:t>
            </a:r>
            <a:r>
              <a:rPr lang="ru-RU" sz="2850" spc="-79" dirty="0"/>
              <a:t>взаимоотношениях </a:t>
            </a:r>
            <a:r>
              <a:rPr lang="ru-RU" sz="2850" spc="-42" dirty="0"/>
              <a:t>по  </a:t>
            </a:r>
            <a:r>
              <a:rPr lang="ru-RU" sz="2850" spc="-36" dirty="0"/>
              <a:t>принципу </a:t>
            </a:r>
            <a:r>
              <a:rPr lang="ru-RU" sz="2850" spc="-66" dirty="0"/>
              <a:t>поставщик-потребитель</a:t>
            </a:r>
            <a:endParaRPr lang="ru-RU" sz="28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EEA39222-9514-42BD-984E-9458C647A0D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600200" y="144463"/>
            <a:ext cx="7543800" cy="1027112"/>
          </a:xfrm>
        </p:spPr>
        <p:txBody>
          <a:bodyPr anchor="ctr">
            <a:normAutofit/>
          </a:bodyPr>
          <a:lstStyle/>
          <a:p>
            <a:r>
              <a:rPr lang="ru-RU" spc="103" dirty="0"/>
              <a:t>Преимущества</a:t>
            </a:r>
            <a:r>
              <a:rPr lang="ru-RU" spc="-18" dirty="0"/>
              <a:t> </a:t>
            </a:r>
            <a:r>
              <a:rPr lang="ru-RU" spc="91" dirty="0"/>
              <a:t>союзов</a:t>
            </a:r>
            <a:br>
              <a:rPr lang="ru-RU" dirty="0"/>
            </a:br>
            <a:endParaRPr lang="en-US" dirty="0">
              <a:latin typeface="Abadi" panose="020B0604020104020204" pitchFamily="34" charset="0"/>
            </a:endParaRPr>
          </a:p>
        </p:txBody>
      </p:sp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5D4F1DBE-E202-4D21-B62C-6FB804AE0341}"/>
              </a:ext>
            </a:extLst>
          </p:cNvPr>
          <p:cNvGraphicFramePr/>
          <p:nvPr/>
        </p:nvGraphicFramePr>
        <p:xfrm>
          <a:off x="965835" y="1171576"/>
          <a:ext cx="7543800" cy="35588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EEA39222-9514-42BD-984E-9458C647A0D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600200" y="315913"/>
            <a:ext cx="7543800" cy="1027112"/>
          </a:xfrm>
        </p:spPr>
        <p:txBody>
          <a:bodyPr anchor="ctr">
            <a:normAutofit/>
          </a:bodyPr>
          <a:lstStyle/>
          <a:p>
            <a:r>
              <a:rPr lang="ru-RU" spc="103" dirty="0"/>
              <a:t>Преимущества</a:t>
            </a:r>
            <a:r>
              <a:rPr lang="ru-RU" spc="-18" dirty="0"/>
              <a:t> </a:t>
            </a:r>
            <a:r>
              <a:rPr lang="ru-RU" spc="91" dirty="0"/>
              <a:t>союзов</a:t>
            </a:r>
            <a:br>
              <a:rPr lang="ru-RU" dirty="0"/>
            </a:br>
            <a:endParaRPr lang="en-US" dirty="0">
              <a:latin typeface="Abadi" panose="020B0604020104020204" pitchFamily="34" charset="0"/>
            </a:endParaRPr>
          </a:p>
        </p:txBody>
      </p:sp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5D4F1DBE-E202-4D21-B62C-6FB804AE034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52844601"/>
              </p:ext>
            </p:extLst>
          </p:nvPr>
        </p:nvGraphicFramePr>
        <p:xfrm>
          <a:off x="423081" y="859810"/>
          <a:ext cx="8086554" cy="41625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381293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3D6D87EB-9FA9-419E-8F53-268D0485BB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45236" y="569214"/>
            <a:ext cx="5821523" cy="2674620"/>
          </a:xfrm>
        </p:spPr>
        <p:txBody>
          <a:bodyPr>
            <a:normAutofit/>
          </a:bodyPr>
          <a:lstStyle/>
          <a:p>
            <a:r>
              <a:rPr lang="ru-RU" dirty="0"/>
              <a:t>Создание и сохранение эффективных союзов</a:t>
            </a:r>
            <a:endParaRPr lang="en-US" dirty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11A8C2EA-5915-4372-8290-E5420FF0D1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5038" y="3483864"/>
            <a:ext cx="7543800" cy="857250"/>
          </a:xfrm>
        </p:spPr>
        <p:txBody>
          <a:bodyPr>
            <a:normAutofit/>
          </a:bodyPr>
          <a:lstStyle/>
          <a:p>
            <a:r>
              <a:rPr lang="ru-RU" sz="2000" dirty="0"/>
              <a:t>Принципы 8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ru-RU" sz="2000" dirty="0"/>
              <a:t>и 7 С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720298876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2">
            <a:extLst>
              <a:ext uri="{FF2B5EF4-FFF2-40B4-BE49-F238E27FC236}">
                <a16:creationId xmlns:a16="http://schemas.microsoft.com/office/drawing/2014/main" id="{907310F1-C856-44DC-A245-CD4DA242A44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56181" y="315913"/>
            <a:ext cx="8587819" cy="1027112"/>
          </a:xfrm>
        </p:spPr>
        <p:txBody>
          <a:bodyPr anchor="ctr">
            <a:normAutofit/>
          </a:bodyPr>
          <a:lstStyle/>
          <a:p>
            <a:r>
              <a:rPr lang="ru-RU" spc="66" dirty="0"/>
              <a:t>Условия необходимые </a:t>
            </a:r>
            <a:r>
              <a:rPr lang="ru-RU" spc="54" dirty="0"/>
              <a:t>для </a:t>
            </a:r>
            <a:r>
              <a:rPr lang="ru-RU" spc="61" dirty="0"/>
              <a:t>создания </a:t>
            </a:r>
            <a:r>
              <a:rPr lang="ru-RU" spc="79" dirty="0"/>
              <a:t>и </a:t>
            </a:r>
            <a:r>
              <a:rPr lang="ru-RU" spc="54" dirty="0"/>
              <a:t>сохранения </a:t>
            </a:r>
            <a:r>
              <a:rPr lang="ru-RU" spc="127" dirty="0"/>
              <a:t>эффективных </a:t>
            </a:r>
            <a:r>
              <a:rPr lang="ru-RU" spc="91" dirty="0"/>
              <a:t>союзов</a:t>
            </a:r>
            <a:endParaRPr lang="en-US" dirty="0"/>
          </a:p>
        </p:txBody>
      </p:sp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1D45A1F2-A181-49E0-9B72-9F5C2F7B393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69700103"/>
              </p:ext>
            </p:extLst>
          </p:nvPr>
        </p:nvGraphicFramePr>
        <p:xfrm>
          <a:off x="29870" y="1254812"/>
          <a:ext cx="9084261" cy="34839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9F97F3E1-132B-4F01-BDEB-03995705A3DD}"/>
              </a:ext>
            </a:extLst>
          </p:cNvPr>
          <p:cNvSpPr/>
          <p:nvPr/>
        </p:nvSpPr>
        <p:spPr>
          <a:xfrm>
            <a:off x="4408848" y="2571750"/>
            <a:ext cx="492764" cy="692497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en-US" sz="405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8i</a:t>
            </a:r>
            <a:endParaRPr lang="ru-RU" sz="405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207768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2">
            <a:extLst>
              <a:ext uri="{FF2B5EF4-FFF2-40B4-BE49-F238E27FC236}">
                <a16:creationId xmlns:a16="http://schemas.microsoft.com/office/drawing/2014/main" id="{907310F1-C856-44DC-A245-CD4DA242A44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600200" y="315913"/>
            <a:ext cx="7543800" cy="1027112"/>
          </a:xfrm>
        </p:spPr>
        <p:txBody>
          <a:bodyPr anchor="ctr">
            <a:normAutofit/>
          </a:bodyPr>
          <a:lstStyle/>
          <a:p>
            <a:r>
              <a:rPr lang="ru-RU" spc="66" dirty="0"/>
              <a:t>Условия необходимые </a:t>
            </a:r>
            <a:r>
              <a:rPr lang="ru-RU" spc="54" dirty="0"/>
              <a:t>для </a:t>
            </a:r>
            <a:r>
              <a:rPr lang="ru-RU" spc="61" dirty="0"/>
              <a:t>создания </a:t>
            </a:r>
            <a:r>
              <a:rPr lang="ru-RU" spc="79" dirty="0"/>
              <a:t>и </a:t>
            </a:r>
            <a:r>
              <a:rPr lang="ru-RU" spc="54" dirty="0"/>
              <a:t>сохранения </a:t>
            </a:r>
            <a:r>
              <a:rPr lang="ru-RU" spc="127" dirty="0"/>
              <a:t>эффективных </a:t>
            </a:r>
            <a:r>
              <a:rPr lang="ru-RU" spc="91" dirty="0"/>
              <a:t>союзов</a:t>
            </a:r>
            <a:endParaRPr lang="en-US" dirty="0"/>
          </a:p>
        </p:txBody>
      </p:sp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2951CC4B-B0CC-4360-BD8A-7372FCCAC0DA}"/>
              </a:ext>
            </a:extLst>
          </p:cNvPr>
          <p:cNvGraphicFramePr/>
          <p:nvPr/>
        </p:nvGraphicFramePr>
        <p:xfrm>
          <a:off x="822960" y="1581151"/>
          <a:ext cx="7543800" cy="28206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09693493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2">
            <a:extLst>
              <a:ext uri="{FF2B5EF4-FFF2-40B4-BE49-F238E27FC236}">
                <a16:creationId xmlns:a16="http://schemas.microsoft.com/office/drawing/2014/main" id="{907310F1-C856-44DC-A245-CD4DA242A44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600200" y="315913"/>
            <a:ext cx="7543800" cy="1027112"/>
          </a:xfrm>
        </p:spPr>
        <p:txBody>
          <a:bodyPr anchor="ctr">
            <a:normAutofit/>
          </a:bodyPr>
          <a:lstStyle/>
          <a:p>
            <a:r>
              <a:rPr lang="ru-RU" spc="66" dirty="0"/>
              <a:t>Условия необходимые </a:t>
            </a:r>
            <a:r>
              <a:rPr lang="ru-RU" spc="54" dirty="0"/>
              <a:t>для </a:t>
            </a:r>
            <a:r>
              <a:rPr lang="ru-RU" spc="61" dirty="0"/>
              <a:t>создания </a:t>
            </a:r>
            <a:r>
              <a:rPr lang="ru-RU" spc="79" dirty="0"/>
              <a:t>и </a:t>
            </a:r>
            <a:r>
              <a:rPr lang="ru-RU" spc="54" dirty="0"/>
              <a:t>сохранения </a:t>
            </a:r>
            <a:r>
              <a:rPr lang="ru-RU" spc="127" dirty="0"/>
              <a:t>эффективных </a:t>
            </a:r>
            <a:r>
              <a:rPr lang="ru-RU" spc="91" dirty="0"/>
              <a:t>союзов</a:t>
            </a:r>
            <a:endParaRPr lang="en-US" dirty="0"/>
          </a:p>
        </p:txBody>
      </p:sp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2951CC4B-B0CC-4360-BD8A-7372FCCAC0DA}"/>
              </a:ext>
            </a:extLst>
          </p:cNvPr>
          <p:cNvGraphicFramePr/>
          <p:nvPr/>
        </p:nvGraphicFramePr>
        <p:xfrm>
          <a:off x="822960" y="1581151"/>
          <a:ext cx="7543800" cy="28206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54983693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2">
            <a:extLst>
              <a:ext uri="{FF2B5EF4-FFF2-40B4-BE49-F238E27FC236}">
                <a16:creationId xmlns:a16="http://schemas.microsoft.com/office/drawing/2014/main" id="{907310F1-C856-44DC-A245-CD4DA242A44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600200" y="315913"/>
            <a:ext cx="7543800" cy="1027112"/>
          </a:xfrm>
        </p:spPr>
        <p:txBody>
          <a:bodyPr anchor="ctr">
            <a:normAutofit/>
          </a:bodyPr>
          <a:lstStyle/>
          <a:p>
            <a:r>
              <a:rPr lang="ru-RU" spc="66" dirty="0"/>
              <a:t>Условия необходимые </a:t>
            </a:r>
            <a:r>
              <a:rPr lang="ru-RU" spc="54" dirty="0"/>
              <a:t>для </a:t>
            </a:r>
            <a:r>
              <a:rPr lang="ru-RU" spc="61" dirty="0"/>
              <a:t>создания </a:t>
            </a:r>
            <a:r>
              <a:rPr lang="ru-RU" spc="79" dirty="0"/>
              <a:t>и </a:t>
            </a:r>
            <a:r>
              <a:rPr lang="ru-RU" spc="54" dirty="0"/>
              <a:t>сохранения </a:t>
            </a:r>
            <a:r>
              <a:rPr lang="ru-RU" spc="127" dirty="0"/>
              <a:t>эффективных </a:t>
            </a:r>
            <a:r>
              <a:rPr lang="ru-RU" spc="91" dirty="0"/>
              <a:t>союзов</a:t>
            </a:r>
            <a:endParaRPr lang="en-US" dirty="0"/>
          </a:p>
        </p:txBody>
      </p:sp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2951CC4B-B0CC-4360-BD8A-7372FCCAC0DA}"/>
              </a:ext>
            </a:extLst>
          </p:cNvPr>
          <p:cNvGraphicFramePr/>
          <p:nvPr/>
        </p:nvGraphicFramePr>
        <p:xfrm>
          <a:off x="822960" y="1581151"/>
          <a:ext cx="7543800" cy="28206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73029884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2">
            <a:extLst>
              <a:ext uri="{FF2B5EF4-FFF2-40B4-BE49-F238E27FC236}">
                <a16:creationId xmlns:a16="http://schemas.microsoft.com/office/drawing/2014/main" id="{907310F1-C856-44DC-A245-CD4DA242A44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600200" y="315913"/>
            <a:ext cx="7543800" cy="1027112"/>
          </a:xfrm>
        </p:spPr>
        <p:txBody>
          <a:bodyPr anchor="ctr">
            <a:normAutofit/>
          </a:bodyPr>
          <a:lstStyle/>
          <a:p>
            <a:r>
              <a:rPr lang="ru-RU" spc="66" dirty="0"/>
              <a:t>Условия необходимые </a:t>
            </a:r>
            <a:r>
              <a:rPr lang="ru-RU" spc="54" dirty="0"/>
              <a:t>для </a:t>
            </a:r>
            <a:r>
              <a:rPr lang="ru-RU" spc="61" dirty="0"/>
              <a:t>создания </a:t>
            </a:r>
            <a:r>
              <a:rPr lang="ru-RU" spc="79" dirty="0"/>
              <a:t>и </a:t>
            </a:r>
            <a:r>
              <a:rPr lang="ru-RU" spc="54" dirty="0"/>
              <a:t>сохранения </a:t>
            </a:r>
            <a:r>
              <a:rPr lang="ru-RU" spc="127" dirty="0"/>
              <a:t>эффективных </a:t>
            </a:r>
            <a:r>
              <a:rPr lang="ru-RU" spc="91" dirty="0"/>
              <a:t>союзов</a:t>
            </a:r>
            <a:endParaRPr lang="en-US" dirty="0"/>
          </a:p>
        </p:txBody>
      </p:sp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2951CC4B-B0CC-4360-BD8A-7372FCCAC0DA}"/>
              </a:ext>
            </a:extLst>
          </p:cNvPr>
          <p:cNvGraphicFramePr/>
          <p:nvPr/>
        </p:nvGraphicFramePr>
        <p:xfrm>
          <a:off x="822960" y="1581151"/>
          <a:ext cx="7543800" cy="28206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47514343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607D619A-5FDE-41E2-98AF-D346A23F67E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600200" y="0"/>
            <a:ext cx="7543800" cy="1027113"/>
          </a:xfrm>
        </p:spPr>
        <p:txBody>
          <a:bodyPr anchor="ctr">
            <a:normAutofit/>
          </a:bodyPr>
          <a:lstStyle/>
          <a:p>
            <a:r>
              <a:rPr lang="ru-RU" spc="-66" dirty="0"/>
              <a:t>основа стратегического сотрудничества</a:t>
            </a:r>
            <a:endParaRPr lang="ru-RU" dirty="0"/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BAF7DFA1-6CED-4F24-AE0A-45CD30BC0034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391621959"/>
              </p:ext>
            </p:extLst>
          </p:nvPr>
        </p:nvGraphicFramePr>
        <p:xfrm>
          <a:off x="0" y="673100"/>
          <a:ext cx="9144000" cy="43386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FAB1EAB-9AB4-44E6-A463-AB071D92C15B}"/>
              </a:ext>
            </a:extLst>
          </p:cNvPr>
          <p:cNvSpPr/>
          <p:nvPr/>
        </p:nvSpPr>
        <p:spPr>
          <a:xfrm>
            <a:off x="3934513" y="2405275"/>
            <a:ext cx="1274974" cy="692497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405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7 C</a:t>
            </a:r>
            <a:endParaRPr lang="ru-RU" sz="405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83222295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607D619A-5FDE-41E2-98AF-D346A23F67E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600200" y="315913"/>
            <a:ext cx="7543800" cy="1027112"/>
          </a:xfrm>
        </p:spPr>
        <p:txBody>
          <a:bodyPr anchor="ctr">
            <a:normAutofit/>
          </a:bodyPr>
          <a:lstStyle/>
          <a:p>
            <a:r>
              <a:rPr lang="ru-RU" spc="-66" dirty="0"/>
              <a:t>основа стратегического сотрудничества</a:t>
            </a:r>
            <a:endParaRPr lang="ru-RU" dirty="0"/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BAF7DFA1-6CED-4F24-AE0A-45CD30BC0034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211840993"/>
              </p:ext>
            </p:extLst>
          </p:nvPr>
        </p:nvGraphicFramePr>
        <p:xfrm>
          <a:off x="1185863" y="1057275"/>
          <a:ext cx="7958137" cy="3900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38239663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607D619A-5FDE-41E2-98AF-D346A23F67E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600200" y="315913"/>
            <a:ext cx="7543800" cy="1027112"/>
          </a:xfrm>
        </p:spPr>
        <p:txBody>
          <a:bodyPr anchor="ctr">
            <a:normAutofit/>
          </a:bodyPr>
          <a:lstStyle/>
          <a:p>
            <a:r>
              <a:rPr lang="ru-RU" spc="-66" dirty="0"/>
              <a:t>основа стратегического сотрудничества</a:t>
            </a:r>
            <a:endParaRPr lang="ru-RU" dirty="0"/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BAF7DFA1-6CED-4F24-AE0A-45CD30BC0034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075110229"/>
              </p:ext>
            </p:extLst>
          </p:nvPr>
        </p:nvGraphicFramePr>
        <p:xfrm>
          <a:off x="1185863" y="1057275"/>
          <a:ext cx="7958137" cy="3900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2123490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607D619A-5FDE-41E2-98AF-D346A23F67E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600200" y="315913"/>
            <a:ext cx="7543800" cy="1027112"/>
          </a:xfrm>
        </p:spPr>
        <p:txBody>
          <a:bodyPr anchor="ctr">
            <a:normAutofit/>
          </a:bodyPr>
          <a:lstStyle/>
          <a:p>
            <a:r>
              <a:rPr lang="ru-RU" spc="-66" dirty="0"/>
              <a:t>основа стратегического сотрудничества</a:t>
            </a:r>
            <a:endParaRPr lang="ru-RU" dirty="0"/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BAF7DFA1-6CED-4F24-AE0A-45CD30BC0034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537942372"/>
              </p:ext>
            </p:extLst>
          </p:nvPr>
        </p:nvGraphicFramePr>
        <p:xfrm>
          <a:off x="1185863" y="1057275"/>
          <a:ext cx="7958137" cy="3900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14343900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2">
            <a:extLst>
              <a:ext uri="{FF2B5EF4-FFF2-40B4-BE49-F238E27FC236}">
                <a16:creationId xmlns:a16="http://schemas.microsoft.com/office/drawing/2014/main" id="{E54BA401-A2B1-43EA-A83C-37008589953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600200" y="315913"/>
            <a:ext cx="7543800" cy="1027112"/>
          </a:xfrm>
        </p:spPr>
        <p:txBody>
          <a:bodyPr anchor="ctr">
            <a:normAutofit/>
          </a:bodyPr>
          <a:lstStyle/>
          <a:p>
            <a:r>
              <a:rPr lang="ru-RU" spc="73" dirty="0"/>
              <a:t>Основные</a:t>
            </a:r>
            <a:r>
              <a:rPr lang="ru-RU" spc="-12" dirty="0"/>
              <a:t> </a:t>
            </a:r>
            <a:r>
              <a:rPr lang="ru-RU" spc="115" dirty="0"/>
              <a:t>выводы</a:t>
            </a:r>
            <a:endParaRPr lang="en-US" dirty="0"/>
          </a:p>
        </p:txBody>
      </p:sp>
      <p:graphicFrame>
        <p:nvGraphicFramePr>
          <p:cNvPr id="11" name="Схема 10">
            <a:extLst>
              <a:ext uri="{FF2B5EF4-FFF2-40B4-BE49-F238E27FC236}">
                <a16:creationId xmlns:a16="http://schemas.microsoft.com/office/drawing/2014/main" id="{E5410CCD-901C-4461-A107-8B1B1F2356D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1889871"/>
              </p:ext>
            </p:extLst>
          </p:nvPr>
        </p:nvGraphicFramePr>
        <p:xfrm>
          <a:off x="822960" y="1581151"/>
          <a:ext cx="7543800" cy="28206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40390570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2">
            <a:extLst>
              <a:ext uri="{FF2B5EF4-FFF2-40B4-BE49-F238E27FC236}">
                <a16:creationId xmlns:a16="http://schemas.microsoft.com/office/drawing/2014/main" id="{E54BA401-A2B1-43EA-A83C-37008589953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600200" y="315913"/>
            <a:ext cx="7543800" cy="1027112"/>
          </a:xfrm>
        </p:spPr>
        <p:txBody>
          <a:bodyPr anchor="ctr">
            <a:normAutofit/>
          </a:bodyPr>
          <a:lstStyle/>
          <a:p>
            <a:r>
              <a:rPr lang="ru-RU" spc="73" dirty="0"/>
              <a:t>Основные</a:t>
            </a:r>
            <a:r>
              <a:rPr lang="ru-RU" spc="-12" dirty="0"/>
              <a:t> </a:t>
            </a:r>
            <a:r>
              <a:rPr lang="ru-RU" spc="115" dirty="0"/>
              <a:t>выводы</a:t>
            </a:r>
            <a:endParaRPr lang="en-US" dirty="0"/>
          </a:p>
        </p:txBody>
      </p:sp>
      <p:graphicFrame>
        <p:nvGraphicFramePr>
          <p:cNvPr id="11" name="Схема 10">
            <a:extLst>
              <a:ext uri="{FF2B5EF4-FFF2-40B4-BE49-F238E27FC236}">
                <a16:creationId xmlns:a16="http://schemas.microsoft.com/office/drawing/2014/main" id="{E5410CCD-901C-4461-A107-8B1B1F2356D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6238651"/>
              </p:ext>
            </p:extLst>
          </p:nvPr>
        </p:nvGraphicFramePr>
        <p:xfrm>
          <a:off x="822960" y="1581151"/>
          <a:ext cx="7543800" cy="28206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7192275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56" name="Google Shape;1056;p37">
            <a:extLst>
              <a:ext uri="{FF2B5EF4-FFF2-40B4-BE49-F238E27FC236}">
                <a16:creationId xmlns:a16="http://schemas.microsoft.com/office/drawing/2014/main" id="{D9CC7D53-D9A1-4139-AAA2-EC0ED9C85E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6440106"/>
              </p:ext>
            </p:extLst>
          </p:nvPr>
        </p:nvGraphicFramePr>
        <p:xfrm>
          <a:off x="364070" y="618726"/>
          <a:ext cx="7869086" cy="4297940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6664198">
                  <a:extLst>
                    <a:ext uri="{9D8B030D-6E8A-4147-A177-3AD203B41FA5}">
                      <a16:colId xmlns:a16="http://schemas.microsoft.com/office/drawing/2014/main" val="1197264308"/>
                    </a:ext>
                  </a:extLst>
                </a:gridCol>
                <a:gridCol w="301222">
                  <a:extLst>
                    <a:ext uri="{9D8B030D-6E8A-4147-A177-3AD203B41FA5}">
                      <a16:colId xmlns:a16="http://schemas.microsoft.com/office/drawing/2014/main" val="3709061604"/>
                    </a:ext>
                  </a:extLst>
                </a:gridCol>
                <a:gridCol w="299889">
                  <a:extLst>
                    <a:ext uri="{9D8B030D-6E8A-4147-A177-3AD203B41FA5}">
                      <a16:colId xmlns:a16="http://schemas.microsoft.com/office/drawing/2014/main" val="2383976088"/>
                    </a:ext>
                  </a:extLst>
                </a:gridCol>
                <a:gridCol w="301222">
                  <a:extLst>
                    <a:ext uri="{9D8B030D-6E8A-4147-A177-3AD203B41FA5}">
                      <a16:colId xmlns:a16="http://schemas.microsoft.com/office/drawing/2014/main" val="2666908456"/>
                    </a:ext>
                  </a:extLst>
                </a:gridCol>
                <a:gridCol w="302555">
                  <a:extLst>
                    <a:ext uri="{9D8B030D-6E8A-4147-A177-3AD203B41FA5}">
                      <a16:colId xmlns:a16="http://schemas.microsoft.com/office/drawing/2014/main" val="39388263"/>
                    </a:ext>
                  </a:extLst>
                </a:gridCol>
              </a:tblGrid>
              <a:tr h="263525"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800"/>
                        <a:buFont typeface="Arial" panose="020B0604020202020204" pitchFamily="34" charset="0"/>
                        <a:buNone/>
                        <a:tabLst/>
                      </a:pPr>
                      <a:endParaRPr kumimoji="0" lang="ru-RU" altLang="ru-RU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Times New Roman" panose="02020603050405020304" pitchFamily="18" charset="0"/>
                      </a:endParaRPr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>
                      <a:lvl1pPr marL="66675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66675" marR="0" lvl="0" indent="0" algn="l" defTabSz="914400" rtl="0" eaLnBrk="1" fontAlgn="base" latinLnBrk="0" hangingPunct="1">
                        <a:lnSpc>
                          <a:spcPct val="16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800"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ru-RU" sz="1100" b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sym typeface="Times New Roman" panose="02020603050405020304" pitchFamily="18" charset="0"/>
                        </a:rPr>
                        <a:t>1</a:t>
                      </a:r>
                      <a:endParaRPr kumimoji="0" lang="en-US" altLang="ru-RU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Times New Roman" panose="02020603050405020304" pitchFamily="18" charset="0"/>
                      </a:endParaRPr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>
                      <a:lvl1pPr marL="66675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66675" marR="0" lvl="0" indent="0" algn="l" defTabSz="914400" rtl="0" eaLnBrk="1" fontAlgn="base" latinLnBrk="0" hangingPunct="1">
                        <a:lnSpc>
                          <a:spcPct val="16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800"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ru-RU" sz="1100" b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sym typeface="Times New Roman" panose="02020603050405020304" pitchFamily="18" charset="0"/>
                        </a:rPr>
                        <a:t>2</a:t>
                      </a:r>
                      <a:endParaRPr kumimoji="0" lang="en-US" altLang="ru-RU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Times New Roman" panose="02020603050405020304" pitchFamily="18" charset="0"/>
                      </a:endParaRPr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>
                      <a:lvl1pPr marL="66675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66675" marR="0" lvl="0" indent="0" algn="l" defTabSz="914400" rtl="0" eaLnBrk="1" fontAlgn="base" latinLnBrk="0" hangingPunct="1">
                        <a:lnSpc>
                          <a:spcPct val="16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800"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ru-RU" sz="1100" b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sym typeface="Times New Roman" panose="02020603050405020304" pitchFamily="18" charset="0"/>
                        </a:rPr>
                        <a:t>3</a:t>
                      </a:r>
                      <a:endParaRPr kumimoji="0" lang="en-US" altLang="ru-RU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Times New Roman" panose="02020603050405020304" pitchFamily="18" charset="0"/>
                      </a:endParaRPr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>
                      <a:lvl1pPr marL="68263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68263" marR="0" lvl="0" indent="0" algn="l" defTabSz="914400" rtl="0" eaLnBrk="1" fontAlgn="base" latinLnBrk="0" hangingPunct="1">
                        <a:lnSpc>
                          <a:spcPct val="16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800"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ru-RU" sz="1100" b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sym typeface="Times New Roman" panose="02020603050405020304" pitchFamily="18" charset="0"/>
                        </a:rPr>
                        <a:t>4</a:t>
                      </a:r>
                      <a:endParaRPr kumimoji="0" lang="en-US" altLang="ru-RU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Times New Roman" panose="02020603050405020304" pitchFamily="18" charset="0"/>
                      </a:endParaRPr>
                    </a:p>
                  </a:txBody>
                  <a:tcPr marL="0" marR="0" marT="0" marB="0" horzOverflow="overflow"/>
                </a:tc>
                <a:extLst>
                  <a:ext uri="{0D108BD9-81ED-4DB2-BD59-A6C34878D82A}">
                    <a16:rowId xmlns:a16="http://schemas.microsoft.com/office/drawing/2014/main" val="1463991926"/>
                  </a:ext>
                </a:extLst>
              </a:tr>
              <a:tr h="269876">
                <a:tc>
                  <a:txBody>
                    <a:bodyPr/>
                    <a:lstStyle>
                      <a:lvl1pPr marL="66675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66675" marR="0" lvl="0" indent="0" algn="l" defTabSz="914400" rtl="0" eaLnBrk="1" fontAlgn="base" latinLnBrk="0" hangingPunct="1">
                        <a:lnSpc>
                          <a:spcPct val="17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800"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sym typeface="Times New Roman" panose="02020603050405020304" pitchFamily="18" charset="0"/>
                        </a:rPr>
                        <a:t>1. </a:t>
                      </a: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sym typeface="Arial" panose="020B0604020202020204" pitchFamily="34" charset="0"/>
                        </a:rPr>
                        <a:t>Ясное осознание  причин, по которой существует это партнерство</a:t>
                      </a:r>
                      <a:endParaRPr kumimoji="0" lang="ru-RU" alt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800"/>
                        <a:buFont typeface="Arial" panose="020B0604020202020204" pitchFamily="34" charset="0"/>
                        <a:buNone/>
                        <a:tabLst/>
                      </a:pPr>
                      <a:endParaRPr kumimoji="0" lang="ru-RU" altLang="ru-RU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Times New Roman" panose="02020603050405020304" pitchFamily="18" charset="0"/>
                      </a:endParaRPr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800"/>
                        <a:buFont typeface="Arial" panose="020B0604020202020204" pitchFamily="34" charset="0"/>
                        <a:buNone/>
                        <a:tabLst/>
                      </a:pPr>
                      <a:endParaRPr kumimoji="0" lang="ru-RU" altLang="ru-RU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Times New Roman" panose="02020603050405020304" pitchFamily="18" charset="0"/>
                      </a:endParaRPr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800"/>
                        <a:buFont typeface="Arial" panose="020B0604020202020204" pitchFamily="34" charset="0"/>
                        <a:buNone/>
                        <a:tabLst/>
                      </a:pPr>
                      <a:endParaRPr kumimoji="0" lang="ru-RU" altLang="ru-RU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Times New Roman" panose="02020603050405020304" pitchFamily="18" charset="0"/>
                      </a:endParaRPr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800"/>
                        <a:buFont typeface="Arial" panose="020B0604020202020204" pitchFamily="34" charset="0"/>
                        <a:buNone/>
                        <a:tabLst/>
                      </a:pPr>
                      <a:endParaRPr kumimoji="0" lang="ru-RU" altLang="ru-RU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Times New Roman" panose="02020603050405020304" pitchFamily="18" charset="0"/>
                      </a:endParaRPr>
                    </a:p>
                  </a:txBody>
                  <a:tcPr marL="0" marR="0" marT="0" marB="0" horzOverflow="overflow"/>
                </a:tc>
                <a:extLst>
                  <a:ext uri="{0D108BD9-81ED-4DB2-BD59-A6C34878D82A}">
                    <a16:rowId xmlns:a16="http://schemas.microsoft.com/office/drawing/2014/main" val="2919506323"/>
                  </a:ext>
                </a:extLst>
              </a:tr>
              <a:tr h="263525">
                <a:tc>
                  <a:txBody>
                    <a:bodyPr/>
                    <a:lstStyle>
                      <a:lvl1pPr marL="66675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66675" marR="0" lvl="0" indent="0" algn="l" defTabSz="914400" rtl="0" eaLnBrk="1" fontAlgn="base" latinLnBrk="0" hangingPunct="1">
                        <a:lnSpc>
                          <a:spcPct val="16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800"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sym typeface="Times New Roman" panose="02020603050405020304" pitchFamily="18" charset="0"/>
                        </a:rPr>
                        <a:t>2. </a:t>
                      </a:r>
                      <a:r>
                        <a:rPr kumimoji="0" lang="ru-RU" altLang="ru-RU" sz="11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sym typeface="Arial" panose="020B0604020202020204" pitchFamily="34" charset="0"/>
                        </a:rPr>
                        <a:t>Совпадение миссий</a:t>
                      </a:r>
                      <a:r>
                        <a:rPr kumimoji="0" lang="ru-RU" altLang="ru-RU" sz="11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sym typeface="Times New Roman" panose="02020603050405020304" pitchFamily="18" charset="0"/>
                        </a:rPr>
                        <a:t>, </a:t>
                      </a:r>
                      <a:r>
                        <a:rPr kumimoji="0" lang="ru-RU" altLang="ru-RU" sz="11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sym typeface="Arial" panose="020B0604020202020204" pitchFamily="34" charset="0"/>
                        </a:rPr>
                        <a:t>стратегий и ценностей партнеров</a:t>
                      </a:r>
                      <a:endParaRPr kumimoji="0" lang="ru-RU" alt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800"/>
                        <a:buFont typeface="Arial" panose="020B0604020202020204" pitchFamily="34" charset="0"/>
                        <a:buNone/>
                        <a:tabLst/>
                      </a:pPr>
                      <a:endParaRPr kumimoji="0" lang="ru-RU" altLang="ru-RU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Times New Roman" panose="02020603050405020304" pitchFamily="18" charset="0"/>
                      </a:endParaRPr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800"/>
                        <a:buFont typeface="Arial" panose="020B0604020202020204" pitchFamily="34" charset="0"/>
                        <a:buNone/>
                        <a:tabLst/>
                      </a:pPr>
                      <a:endParaRPr kumimoji="0" lang="ru-RU" altLang="ru-RU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Times New Roman" panose="02020603050405020304" pitchFamily="18" charset="0"/>
                      </a:endParaRPr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800"/>
                        <a:buFont typeface="Arial" panose="020B0604020202020204" pitchFamily="34" charset="0"/>
                        <a:buNone/>
                        <a:tabLst/>
                      </a:pPr>
                      <a:endParaRPr kumimoji="0" lang="ru-RU" altLang="ru-RU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Times New Roman" panose="02020603050405020304" pitchFamily="18" charset="0"/>
                      </a:endParaRPr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800"/>
                        <a:buFont typeface="Arial" panose="020B0604020202020204" pitchFamily="34" charset="0"/>
                        <a:buNone/>
                        <a:tabLst/>
                      </a:pPr>
                      <a:endParaRPr kumimoji="0" lang="ru-RU" altLang="ru-RU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Times New Roman" panose="02020603050405020304" pitchFamily="18" charset="0"/>
                      </a:endParaRPr>
                    </a:p>
                  </a:txBody>
                  <a:tcPr marL="0" marR="0" marT="0" marB="0" horzOverflow="overflow"/>
                </a:tc>
                <a:extLst>
                  <a:ext uri="{0D108BD9-81ED-4DB2-BD59-A6C34878D82A}">
                    <a16:rowId xmlns:a16="http://schemas.microsoft.com/office/drawing/2014/main" val="1370611607"/>
                  </a:ext>
                </a:extLst>
              </a:tr>
              <a:tr h="263525">
                <a:tc>
                  <a:txBody>
                    <a:bodyPr/>
                    <a:lstStyle>
                      <a:lvl1pPr marL="66675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66675" marR="0" lvl="0" indent="0" algn="l" defTabSz="914400" rtl="0" eaLnBrk="1" fontAlgn="base" latinLnBrk="0" hangingPunct="1">
                        <a:lnSpc>
                          <a:spcPct val="16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800"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sym typeface="Times New Roman" panose="02020603050405020304" pitchFamily="18" charset="0"/>
                        </a:rPr>
                        <a:t>3. </a:t>
                      </a:r>
                      <a:r>
                        <a:rPr kumimoji="0" lang="ru-RU" altLang="ru-RU" sz="11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sym typeface="Arial" panose="020B0604020202020204" pitchFamily="34" charset="0"/>
                        </a:rPr>
                        <a:t>Оба партнера обладают силой и привносят нечто ценное в союз</a:t>
                      </a:r>
                      <a:endParaRPr kumimoji="0" lang="ru-RU" alt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800"/>
                        <a:buFont typeface="Arial" panose="020B0604020202020204" pitchFamily="34" charset="0"/>
                        <a:buNone/>
                        <a:tabLst/>
                      </a:pPr>
                      <a:endParaRPr kumimoji="0" lang="ru-RU" altLang="ru-RU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Times New Roman" panose="02020603050405020304" pitchFamily="18" charset="0"/>
                      </a:endParaRPr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800"/>
                        <a:buFont typeface="Arial" panose="020B0604020202020204" pitchFamily="34" charset="0"/>
                        <a:buNone/>
                        <a:tabLst/>
                      </a:pPr>
                      <a:endParaRPr kumimoji="0" lang="ru-RU" altLang="ru-RU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Times New Roman" panose="02020603050405020304" pitchFamily="18" charset="0"/>
                      </a:endParaRPr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800"/>
                        <a:buFont typeface="Arial" panose="020B0604020202020204" pitchFamily="34" charset="0"/>
                        <a:buNone/>
                        <a:tabLst/>
                      </a:pPr>
                      <a:endParaRPr kumimoji="0" lang="ru-RU" altLang="ru-RU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Times New Roman" panose="02020603050405020304" pitchFamily="18" charset="0"/>
                      </a:endParaRPr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800"/>
                        <a:buFont typeface="Arial" panose="020B0604020202020204" pitchFamily="34" charset="0"/>
                        <a:buNone/>
                        <a:tabLst/>
                      </a:pPr>
                      <a:endParaRPr kumimoji="0" lang="ru-RU" altLang="ru-RU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Times New Roman" panose="02020603050405020304" pitchFamily="18" charset="0"/>
                      </a:endParaRPr>
                    </a:p>
                  </a:txBody>
                  <a:tcPr marL="0" marR="0" marT="0" marB="0" horzOverflow="overflow"/>
                </a:tc>
                <a:extLst>
                  <a:ext uri="{0D108BD9-81ED-4DB2-BD59-A6C34878D82A}">
                    <a16:rowId xmlns:a16="http://schemas.microsoft.com/office/drawing/2014/main" val="2787343415"/>
                  </a:ext>
                </a:extLst>
              </a:tr>
              <a:tr h="263525">
                <a:tc>
                  <a:txBody>
                    <a:bodyPr/>
                    <a:lstStyle>
                      <a:lvl1pPr marL="66675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66675" marR="0" lvl="0" indent="0" algn="l" defTabSz="914400" rtl="0" eaLnBrk="1" fontAlgn="base" latinLnBrk="0" hangingPunct="1">
                        <a:lnSpc>
                          <a:spcPct val="16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800"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sym typeface="Times New Roman" panose="02020603050405020304" pitchFamily="18" charset="0"/>
                        </a:rPr>
                        <a:t>4. </a:t>
                      </a:r>
                      <a:r>
                        <a:rPr kumimoji="0" lang="ru-RU" altLang="ru-RU" sz="11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sym typeface="Arial" panose="020B0604020202020204" pitchFamily="34" charset="0"/>
                        </a:rPr>
                        <a:t>Эти взаимоотношения важны для обоих партнеров</a:t>
                      </a:r>
                      <a:endParaRPr kumimoji="0" lang="ru-RU" alt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800"/>
                        <a:buFont typeface="Arial" panose="020B0604020202020204" pitchFamily="34" charset="0"/>
                        <a:buNone/>
                        <a:tabLst/>
                      </a:pPr>
                      <a:endParaRPr kumimoji="0" lang="ru-RU" altLang="ru-RU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Times New Roman" panose="02020603050405020304" pitchFamily="18" charset="0"/>
                      </a:endParaRPr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800"/>
                        <a:buFont typeface="Arial" panose="020B0604020202020204" pitchFamily="34" charset="0"/>
                        <a:buNone/>
                        <a:tabLst/>
                      </a:pPr>
                      <a:endParaRPr kumimoji="0" lang="ru-RU" altLang="ru-RU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Times New Roman" panose="02020603050405020304" pitchFamily="18" charset="0"/>
                      </a:endParaRPr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800"/>
                        <a:buFont typeface="Arial" panose="020B0604020202020204" pitchFamily="34" charset="0"/>
                        <a:buNone/>
                        <a:tabLst/>
                      </a:pPr>
                      <a:endParaRPr kumimoji="0" lang="ru-RU" altLang="ru-RU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Times New Roman" panose="02020603050405020304" pitchFamily="18" charset="0"/>
                      </a:endParaRPr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800"/>
                        <a:buFont typeface="Arial" panose="020B0604020202020204" pitchFamily="34" charset="0"/>
                        <a:buNone/>
                        <a:tabLst/>
                      </a:pPr>
                      <a:endParaRPr kumimoji="0" lang="ru-RU" altLang="ru-RU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Times New Roman" panose="02020603050405020304" pitchFamily="18" charset="0"/>
                      </a:endParaRPr>
                    </a:p>
                  </a:txBody>
                  <a:tcPr marL="0" marR="0" marT="0" marB="0" horzOverflow="overflow"/>
                </a:tc>
                <a:extLst>
                  <a:ext uri="{0D108BD9-81ED-4DB2-BD59-A6C34878D82A}">
                    <a16:rowId xmlns:a16="http://schemas.microsoft.com/office/drawing/2014/main" val="2978023359"/>
                  </a:ext>
                </a:extLst>
              </a:tr>
              <a:tr h="544514">
                <a:tc>
                  <a:txBody>
                    <a:bodyPr/>
                    <a:lstStyle>
                      <a:lvl1pPr marL="66675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66675" marR="0" lvl="0" indent="0" algn="just" defTabSz="914400" rtl="0" eaLnBrk="1" fontAlgn="base" latinLnBrk="0" hangingPunct="1">
                        <a:lnSpc>
                          <a:spcPct val="17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800"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sym typeface="Times New Roman" panose="02020603050405020304" pitchFamily="18" charset="0"/>
                        </a:rPr>
                        <a:t>5. </a:t>
                      </a: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sym typeface="Arial" panose="020B0604020202020204" pitchFamily="34" charset="0"/>
                        </a:rPr>
                        <a:t>Партнеры нуждаются друг в друге</a:t>
                      </a: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sym typeface="Times New Roman" panose="02020603050405020304" pitchFamily="18" charset="0"/>
                        </a:rPr>
                        <a:t>, </a:t>
                      </a: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sym typeface="Arial" panose="020B0604020202020204" pitchFamily="34" charset="0"/>
                        </a:rPr>
                        <a:t>зная</a:t>
                      </a: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sym typeface="Times New Roman" panose="02020603050405020304" pitchFamily="18" charset="0"/>
                        </a:rPr>
                        <a:t>, </a:t>
                      </a: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sym typeface="Arial" panose="020B0604020202020204" pitchFamily="34" charset="0"/>
                        </a:rPr>
                        <a:t>что они не смогли бы  сделать по отдельности то</a:t>
                      </a: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sym typeface="Times New Roman" panose="02020603050405020304" pitchFamily="18" charset="0"/>
                        </a:rPr>
                        <a:t>, </a:t>
                      </a: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sym typeface="Arial" panose="020B0604020202020204" pitchFamily="34" charset="0"/>
                        </a:rPr>
                        <a:t>чего они могут достичь с помощью  партнерства</a:t>
                      </a:r>
                      <a:endParaRPr kumimoji="0" lang="ru-RU" alt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800"/>
                        <a:buFont typeface="Arial" panose="020B0604020202020204" pitchFamily="34" charset="0"/>
                        <a:buNone/>
                        <a:tabLst/>
                      </a:pPr>
                      <a:endParaRPr kumimoji="0" lang="ru-RU" altLang="ru-RU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Times New Roman" panose="02020603050405020304" pitchFamily="18" charset="0"/>
                      </a:endParaRPr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800"/>
                        <a:buFont typeface="Arial" panose="020B0604020202020204" pitchFamily="34" charset="0"/>
                        <a:buNone/>
                        <a:tabLst/>
                      </a:pPr>
                      <a:endParaRPr kumimoji="0" lang="ru-RU" altLang="ru-RU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Times New Roman" panose="02020603050405020304" pitchFamily="18" charset="0"/>
                      </a:endParaRPr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800"/>
                        <a:buFont typeface="Arial" panose="020B0604020202020204" pitchFamily="34" charset="0"/>
                        <a:buNone/>
                        <a:tabLst/>
                      </a:pPr>
                      <a:endParaRPr kumimoji="0" lang="ru-RU" altLang="ru-RU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Times New Roman" panose="02020603050405020304" pitchFamily="18" charset="0"/>
                      </a:endParaRPr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800"/>
                        <a:buFont typeface="Arial" panose="020B0604020202020204" pitchFamily="34" charset="0"/>
                        <a:buNone/>
                        <a:tabLst/>
                      </a:pPr>
                      <a:endParaRPr kumimoji="0" lang="ru-RU" altLang="ru-RU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Times New Roman" panose="02020603050405020304" pitchFamily="18" charset="0"/>
                      </a:endParaRPr>
                    </a:p>
                  </a:txBody>
                  <a:tcPr marL="0" marR="0" marT="0" marB="0" horzOverflow="overflow"/>
                </a:tc>
                <a:extLst>
                  <a:ext uri="{0D108BD9-81ED-4DB2-BD59-A6C34878D82A}">
                    <a16:rowId xmlns:a16="http://schemas.microsoft.com/office/drawing/2014/main" val="2280133432"/>
                  </a:ext>
                </a:extLst>
              </a:tr>
              <a:tr h="544514">
                <a:tc>
                  <a:txBody>
                    <a:bodyPr/>
                    <a:lstStyle>
                      <a:lvl1pPr marL="66675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66675" marR="0" lvl="0" indent="0" algn="just" defTabSz="914400" rtl="0" eaLnBrk="1" fontAlgn="base" latinLnBrk="0" hangingPunct="1">
                        <a:lnSpc>
                          <a:spcPct val="17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800"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sym typeface="Times New Roman" panose="02020603050405020304" pitchFamily="18" charset="0"/>
                        </a:rPr>
                        <a:t>6. </a:t>
                      </a:r>
                      <a:r>
                        <a:rPr kumimoji="0" lang="ru-RU" altLang="ru-RU" sz="11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sym typeface="Arial" panose="020B0604020202020204" pitchFamily="34" charset="0"/>
                        </a:rPr>
                        <a:t>Это партнерство приносит пользу большому количеству людей  в сообществе</a:t>
                      </a:r>
                      <a:r>
                        <a:rPr kumimoji="0" lang="ru-RU" altLang="ru-RU" sz="11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sym typeface="Times New Roman" panose="02020603050405020304" pitchFamily="18" charset="0"/>
                        </a:rPr>
                        <a:t>, </a:t>
                      </a:r>
                      <a:r>
                        <a:rPr kumimoji="0" lang="ru-RU" altLang="ru-RU" sz="11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sym typeface="Arial" panose="020B0604020202020204" pitchFamily="34" charset="0"/>
                        </a:rPr>
                        <a:t>чего не произошло бы</a:t>
                      </a:r>
                      <a:r>
                        <a:rPr kumimoji="0" lang="ru-RU" altLang="ru-RU" sz="11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sym typeface="Times New Roman" panose="02020603050405020304" pitchFamily="18" charset="0"/>
                        </a:rPr>
                        <a:t>, </a:t>
                      </a:r>
                      <a:r>
                        <a:rPr kumimoji="0" lang="ru-RU" altLang="ru-RU" sz="11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sym typeface="Arial" panose="020B0604020202020204" pitchFamily="34" charset="0"/>
                        </a:rPr>
                        <a:t>действуй они по  отдельности</a:t>
                      </a:r>
                      <a:endParaRPr kumimoji="0" lang="ru-RU" alt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800"/>
                        <a:buFont typeface="Arial" panose="020B0604020202020204" pitchFamily="34" charset="0"/>
                        <a:buNone/>
                        <a:tabLst/>
                      </a:pPr>
                      <a:endParaRPr kumimoji="0" lang="ru-RU" altLang="ru-RU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Times New Roman" panose="02020603050405020304" pitchFamily="18" charset="0"/>
                      </a:endParaRPr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800"/>
                        <a:buFont typeface="Arial" panose="020B0604020202020204" pitchFamily="34" charset="0"/>
                        <a:buNone/>
                        <a:tabLst/>
                      </a:pPr>
                      <a:endParaRPr kumimoji="0" lang="ru-RU" altLang="ru-RU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Times New Roman" panose="02020603050405020304" pitchFamily="18" charset="0"/>
                      </a:endParaRPr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800"/>
                        <a:buFont typeface="Arial" panose="020B0604020202020204" pitchFamily="34" charset="0"/>
                        <a:buNone/>
                        <a:tabLst/>
                      </a:pPr>
                      <a:endParaRPr kumimoji="0" lang="ru-RU" altLang="ru-RU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Times New Roman" panose="02020603050405020304" pitchFamily="18" charset="0"/>
                      </a:endParaRPr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800"/>
                        <a:buFont typeface="Arial" panose="020B0604020202020204" pitchFamily="34" charset="0"/>
                        <a:buNone/>
                        <a:tabLst/>
                      </a:pPr>
                      <a:endParaRPr kumimoji="0" lang="ru-RU" altLang="ru-RU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Times New Roman" panose="02020603050405020304" pitchFamily="18" charset="0"/>
                      </a:endParaRPr>
                    </a:p>
                  </a:txBody>
                  <a:tcPr marL="0" marR="0" marT="0" marB="0" horzOverflow="overflow"/>
                </a:tc>
                <a:extLst>
                  <a:ext uri="{0D108BD9-81ED-4DB2-BD59-A6C34878D82A}">
                    <a16:rowId xmlns:a16="http://schemas.microsoft.com/office/drawing/2014/main" val="1590863618"/>
                  </a:ext>
                </a:extLst>
              </a:tr>
              <a:tr h="514731">
                <a:tc>
                  <a:txBody>
                    <a:bodyPr/>
                    <a:lstStyle>
                      <a:lvl1pPr marL="66675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66675" marR="0" lvl="0" indent="0" algn="l" defTabSz="914400" rtl="0" eaLnBrk="1" fontAlgn="base" latinLnBrk="0" hangingPunct="1">
                        <a:lnSpc>
                          <a:spcPct val="17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800"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sym typeface="Times New Roman" panose="02020603050405020304" pitchFamily="18" charset="0"/>
                        </a:rPr>
                        <a:t>7. </a:t>
                      </a:r>
                      <a:r>
                        <a:rPr kumimoji="0" lang="ru-RU" altLang="ru-RU" sz="11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sym typeface="Arial" panose="020B0604020202020204" pitchFamily="34" charset="0"/>
                        </a:rPr>
                        <a:t>Происходит широкий обмен информацией и идеями между  организациями</a:t>
                      </a:r>
                      <a:r>
                        <a:rPr kumimoji="0" lang="ru-RU" altLang="ru-RU" sz="11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sym typeface="Times New Roman" panose="02020603050405020304" pitchFamily="18" charset="0"/>
                        </a:rPr>
                        <a:t>, </a:t>
                      </a:r>
                      <a:r>
                        <a:rPr kumimoji="0" lang="ru-RU" altLang="ru-RU" sz="11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sym typeface="Arial" panose="020B0604020202020204" pitchFamily="34" charset="0"/>
                        </a:rPr>
                        <a:t>руководителями и сотрудниками</a:t>
                      </a:r>
                      <a:endParaRPr kumimoji="0" lang="ru-RU" alt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800"/>
                        <a:buFont typeface="Arial" panose="020B0604020202020204" pitchFamily="34" charset="0"/>
                        <a:buNone/>
                        <a:tabLst/>
                      </a:pPr>
                      <a:endParaRPr kumimoji="0" lang="ru-RU" altLang="ru-RU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Times New Roman" panose="02020603050405020304" pitchFamily="18" charset="0"/>
                      </a:endParaRPr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800"/>
                        <a:buFont typeface="Arial" panose="020B0604020202020204" pitchFamily="34" charset="0"/>
                        <a:buNone/>
                        <a:tabLst/>
                      </a:pPr>
                      <a:endParaRPr kumimoji="0" lang="ru-RU" altLang="ru-RU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Times New Roman" panose="02020603050405020304" pitchFamily="18" charset="0"/>
                      </a:endParaRPr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800"/>
                        <a:buFont typeface="Arial" panose="020B0604020202020204" pitchFamily="34" charset="0"/>
                        <a:buNone/>
                        <a:tabLst/>
                      </a:pPr>
                      <a:endParaRPr kumimoji="0" lang="ru-RU" altLang="ru-RU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Times New Roman" panose="02020603050405020304" pitchFamily="18" charset="0"/>
                      </a:endParaRPr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800"/>
                        <a:buFont typeface="Arial" panose="020B0604020202020204" pitchFamily="34" charset="0"/>
                        <a:buNone/>
                        <a:tabLst/>
                      </a:pPr>
                      <a:endParaRPr kumimoji="0" lang="ru-RU" altLang="ru-RU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Times New Roman" panose="02020603050405020304" pitchFamily="18" charset="0"/>
                      </a:endParaRPr>
                    </a:p>
                  </a:txBody>
                  <a:tcPr marL="0" marR="0" marT="0" marB="0" horzOverflow="overflow"/>
                </a:tc>
                <a:extLst>
                  <a:ext uri="{0D108BD9-81ED-4DB2-BD59-A6C34878D82A}">
                    <a16:rowId xmlns:a16="http://schemas.microsoft.com/office/drawing/2014/main" val="2346377470"/>
                  </a:ext>
                </a:extLst>
              </a:tr>
              <a:tr h="269876">
                <a:tc>
                  <a:txBody>
                    <a:bodyPr/>
                    <a:lstStyle>
                      <a:lvl1pPr marL="66675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66675" marR="0" lvl="0" indent="0" algn="l" defTabSz="914400" rtl="0" eaLnBrk="1" fontAlgn="base" latinLnBrk="0" hangingPunct="1">
                        <a:lnSpc>
                          <a:spcPct val="17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800"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sym typeface="Times New Roman" panose="02020603050405020304" pitchFamily="18" charset="0"/>
                        </a:rPr>
                        <a:t>8. </a:t>
                      </a:r>
                      <a:r>
                        <a:rPr kumimoji="0" lang="ru-RU" altLang="ru-RU" sz="11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sym typeface="Arial" panose="020B0604020202020204" pitchFamily="34" charset="0"/>
                        </a:rPr>
                        <a:t>На всех уровнях соответствующих организаций присутствует  готовность постоянно учиться</a:t>
                      </a:r>
                      <a:endParaRPr kumimoji="0" lang="ru-RU" alt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800"/>
                        <a:buFont typeface="Arial" panose="020B0604020202020204" pitchFamily="34" charset="0"/>
                        <a:buNone/>
                        <a:tabLst/>
                      </a:pPr>
                      <a:endParaRPr kumimoji="0" lang="ru-RU" altLang="ru-RU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Times New Roman" panose="02020603050405020304" pitchFamily="18" charset="0"/>
                      </a:endParaRPr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800"/>
                        <a:buFont typeface="Arial" panose="020B0604020202020204" pitchFamily="34" charset="0"/>
                        <a:buNone/>
                        <a:tabLst/>
                      </a:pPr>
                      <a:endParaRPr kumimoji="0" lang="ru-RU" altLang="ru-RU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Times New Roman" panose="02020603050405020304" pitchFamily="18" charset="0"/>
                      </a:endParaRPr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800"/>
                        <a:buFont typeface="Arial" panose="020B0604020202020204" pitchFamily="34" charset="0"/>
                        <a:buNone/>
                        <a:tabLst/>
                      </a:pPr>
                      <a:endParaRPr kumimoji="0" lang="ru-RU" altLang="ru-RU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Times New Roman" panose="02020603050405020304" pitchFamily="18" charset="0"/>
                      </a:endParaRPr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800"/>
                        <a:buFont typeface="Arial" panose="020B0604020202020204" pitchFamily="34" charset="0"/>
                        <a:buNone/>
                        <a:tabLst/>
                      </a:pPr>
                      <a:endParaRPr kumimoji="0" lang="ru-RU" altLang="ru-RU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Times New Roman" panose="02020603050405020304" pitchFamily="18" charset="0"/>
                      </a:endParaRPr>
                    </a:p>
                  </a:txBody>
                  <a:tcPr marL="0" marR="0" marT="0" marB="0" horzOverflow="overflow"/>
                </a:tc>
                <a:extLst>
                  <a:ext uri="{0D108BD9-81ED-4DB2-BD59-A6C34878D82A}">
                    <a16:rowId xmlns:a16="http://schemas.microsoft.com/office/drawing/2014/main" val="778988754"/>
                  </a:ext>
                </a:extLst>
              </a:tr>
              <a:tr h="269876">
                <a:tc>
                  <a:txBody>
                    <a:bodyPr/>
                    <a:lstStyle>
                      <a:lvl1pPr marL="66675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66675" marR="0" lvl="0" indent="0" algn="l" defTabSz="914400" rtl="0" eaLnBrk="1" fontAlgn="base" latinLnBrk="0" hangingPunct="1">
                        <a:lnSpc>
                          <a:spcPct val="17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800"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sym typeface="Times New Roman" panose="02020603050405020304" pitchFamily="18" charset="0"/>
                        </a:rPr>
                        <a:t>9. </a:t>
                      </a:r>
                      <a:r>
                        <a:rPr kumimoji="0" lang="ru-RU" altLang="ru-RU" sz="11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sym typeface="Arial" panose="020B0604020202020204" pitchFamily="34" charset="0"/>
                        </a:rPr>
                        <a:t>Оба партнера полны решимости поддерживать это партнерство  как можно дольше</a:t>
                      </a:r>
                      <a:endParaRPr kumimoji="0" lang="ru-RU" alt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800"/>
                        <a:buFont typeface="Arial" panose="020B0604020202020204" pitchFamily="34" charset="0"/>
                        <a:buNone/>
                        <a:tabLst/>
                      </a:pPr>
                      <a:endParaRPr kumimoji="0" lang="ru-RU" altLang="ru-RU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Times New Roman" panose="02020603050405020304" pitchFamily="18" charset="0"/>
                      </a:endParaRPr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800"/>
                        <a:buFont typeface="Arial" panose="020B0604020202020204" pitchFamily="34" charset="0"/>
                        <a:buNone/>
                        <a:tabLst/>
                      </a:pPr>
                      <a:endParaRPr kumimoji="0" lang="ru-RU" altLang="ru-RU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Times New Roman" panose="02020603050405020304" pitchFamily="18" charset="0"/>
                      </a:endParaRPr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800"/>
                        <a:buFont typeface="Arial" panose="020B0604020202020204" pitchFamily="34" charset="0"/>
                        <a:buNone/>
                        <a:tabLst/>
                      </a:pPr>
                      <a:endParaRPr kumimoji="0" lang="ru-RU" altLang="ru-RU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Times New Roman" panose="02020603050405020304" pitchFamily="18" charset="0"/>
                      </a:endParaRPr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800"/>
                        <a:buFont typeface="Arial" panose="020B0604020202020204" pitchFamily="34" charset="0"/>
                        <a:buNone/>
                        <a:tabLst/>
                      </a:pPr>
                      <a:endParaRPr kumimoji="0" lang="ru-RU" altLang="ru-RU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Times New Roman" panose="02020603050405020304" pitchFamily="18" charset="0"/>
                      </a:endParaRPr>
                    </a:p>
                  </a:txBody>
                  <a:tcPr marL="0" marR="0" marT="0" marB="0" horzOverflow="overflow"/>
                </a:tc>
                <a:extLst>
                  <a:ext uri="{0D108BD9-81ED-4DB2-BD59-A6C34878D82A}">
                    <a16:rowId xmlns:a16="http://schemas.microsoft.com/office/drawing/2014/main" val="1966789605"/>
                  </a:ext>
                </a:extLst>
              </a:tr>
              <a:tr h="269876">
                <a:tc>
                  <a:txBody>
                    <a:bodyPr/>
                    <a:lstStyle>
                      <a:lvl1pPr marL="66675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66675" marR="0" lvl="0" indent="0" algn="l" defTabSz="914400" rtl="0" eaLnBrk="1" fontAlgn="base" latinLnBrk="0" hangingPunct="1">
                        <a:lnSpc>
                          <a:spcPct val="17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800"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sym typeface="Times New Roman" panose="02020603050405020304" pitchFamily="18" charset="0"/>
                        </a:rPr>
                        <a:t>10. </a:t>
                      </a: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sym typeface="Arial" panose="020B0604020202020204" pitchFamily="34" charset="0"/>
                        </a:rPr>
                        <a:t>Между организациями</a:t>
                      </a: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sym typeface="Times New Roman" panose="02020603050405020304" pitchFamily="18" charset="0"/>
                        </a:rPr>
                        <a:t>, </a:t>
                      </a: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sym typeface="Arial" panose="020B0604020202020204" pitchFamily="34" charset="0"/>
                        </a:rPr>
                        <a:t>их руководителями и сотрудниками  существует высокий уровень доверия</a:t>
                      </a:r>
                      <a:endParaRPr kumimoji="0" lang="ru-RU" alt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800"/>
                        <a:buFont typeface="Arial" panose="020B0604020202020204" pitchFamily="34" charset="0"/>
                        <a:buNone/>
                        <a:tabLst/>
                      </a:pPr>
                      <a:endParaRPr kumimoji="0" lang="ru-RU" altLang="ru-RU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Times New Roman" panose="02020603050405020304" pitchFamily="18" charset="0"/>
                      </a:endParaRPr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800"/>
                        <a:buFont typeface="Arial" panose="020B0604020202020204" pitchFamily="34" charset="0"/>
                        <a:buNone/>
                        <a:tabLst/>
                      </a:pPr>
                      <a:endParaRPr kumimoji="0" lang="ru-RU" altLang="ru-RU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Times New Roman" panose="02020603050405020304" pitchFamily="18" charset="0"/>
                      </a:endParaRPr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800"/>
                        <a:buFont typeface="Arial" panose="020B0604020202020204" pitchFamily="34" charset="0"/>
                        <a:buNone/>
                        <a:tabLst/>
                      </a:pPr>
                      <a:endParaRPr kumimoji="0" lang="ru-RU" altLang="ru-RU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Times New Roman" panose="02020603050405020304" pitchFamily="18" charset="0"/>
                      </a:endParaRPr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800"/>
                        <a:buFont typeface="Arial" panose="020B0604020202020204" pitchFamily="34" charset="0"/>
                        <a:buNone/>
                        <a:tabLst/>
                      </a:pPr>
                      <a:endParaRPr kumimoji="0" lang="ru-RU" altLang="ru-RU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Times New Roman" panose="02020603050405020304" pitchFamily="18" charset="0"/>
                      </a:endParaRPr>
                    </a:p>
                  </a:txBody>
                  <a:tcPr marL="0" marR="0" marT="0" marB="0" horzOverflow="overflow"/>
                </a:tc>
                <a:extLst>
                  <a:ext uri="{0D108BD9-81ED-4DB2-BD59-A6C34878D82A}">
                    <a16:rowId xmlns:a16="http://schemas.microsoft.com/office/drawing/2014/main" val="3704648634"/>
                  </a:ext>
                </a:extLst>
              </a:tr>
              <a:tr h="266700">
                <a:tc>
                  <a:txBody>
                    <a:bodyPr/>
                    <a:lstStyle>
                      <a:lvl1pPr marL="849313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849313" marR="0" lvl="0" indent="0" algn="l" defTabSz="914400" rtl="0" eaLnBrk="1" fontAlgn="base" latinLnBrk="0" hangingPunct="1">
                        <a:lnSpc>
                          <a:spcPct val="17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800"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ru-RU" altLang="ru-RU" sz="11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sym typeface="Arial" panose="020B0604020202020204" pitchFamily="34" charset="0"/>
                        </a:rPr>
                        <a:t>Итоговое количество баллов для каждого партнера</a:t>
                      </a:r>
                      <a:endParaRPr kumimoji="0" lang="ru-RU" alt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800"/>
                        <a:buFont typeface="Arial" panose="020B0604020202020204" pitchFamily="34" charset="0"/>
                        <a:buNone/>
                        <a:tabLst/>
                      </a:pPr>
                      <a:endParaRPr kumimoji="0" lang="ru-RU" altLang="ru-RU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Times New Roman" panose="02020603050405020304" pitchFamily="18" charset="0"/>
                      </a:endParaRPr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800"/>
                        <a:buFont typeface="Arial" panose="020B0604020202020204" pitchFamily="34" charset="0"/>
                        <a:buNone/>
                        <a:tabLst/>
                      </a:pPr>
                      <a:endParaRPr kumimoji="0" lang="ru-RU" altLang="ru-RU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Times New Roman" panose="02020603050405020304" pitchFamily="18" charset="0"/>
                      </a:endParaRPr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800"/>
                        <a:buFont typeface="Arial" panose="020B0604020202020204" pitchFamily="34" charset="0"/>
                        <a:buNone/>
                        <a:tabLst/>
                      </a:pPr>
                      <a:endParaRPr kumimoji="0" lang="ru-RU" altLang="ru-RU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Times New Roman" panose="02020603050405020304" pitchFamily="18" charset="0"/>
                      </a:endParaRPr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800"/>
                        <a:buFont typeface="Arial" panose="020B0604020202020204" pitchFamily="34" charset="0"/>
                        <a:buNone/>
                        <a:tabLst/>
                      </a:pPr>
                      <a:endParaRPr kumimoji="0" lang="ru-RU" alt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Times New Roman" panose="02020603050405020304" pitchFamily="18" charset="0"/>
                      </a:endParaRPr>
                    </a:p>
                  </a:txBody>
                  <a:tcPr marL="0" marR="0" marT="0" marB="0" horzOverflow="overflow"/>
                </a:tc>
                <a:extLst>
                  <a:ext uri="{0D108BD9-81ED-4DB2-BD59-A6C34878D82A}">
                    <a16:rowId xmlns:a16="http://schemas.microsoft.com/office/drawing/2014/main" val="859163236"/>
                  </a:ext>
                </a:extLst>
              </a:tr>
            </a:tbl>
          </a:graphicData>
        </a:graphic>
      </p:graphicFrame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AAFB73CC-8A2B-45F7-A896-6B41D6EC1E2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74613"/>
            <a:ext cx="9144000" cy="538162"/>
          </a:xfrm>
        </p:spPr>
        <p:txBody>
          <a:bodyPr/>
          <a:lstStyle/>
          <a:p>
            <a:r>
              <a:rPr lang="ru-RU" spc="73" dirty="0">
                <a:solidFill>
                  <a:srgbClr val="8B4F65"/>
                </a:solidFill>
                <a:latin typeface="Museo Sans Cyrl 700" panose="02000000000000000000" pitchFamily="50" charset="-52"/>
                <a:ea typeface="+mn-ea"/>
                <a:cs typeface="+mn-cs"/>
                <a:sym typeface="Gill Sans Light"/>
              </a:rPr>
              <a:t>ОЦЕНОЧНЫЙ ЛИСТ</a:t>
            </a:r>
          </a:p>
        </p:txBody>
      </p:sp>
    </p:spTree>
    <p:extLst>
      <p:ext uri="{BB962C8B-B14F-4D97-AF65-F5344CB8AC3E}">
        <p14:creationId xmlns:p14="http://schemas.microsoft.com/office/powerpoint/2010/main" val="3842400880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94B0B4"/>
            </a:gs>
            <a:gs pos="100000">
              <a:srgbClr val="92AEB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7" b="4366"/>
          <a:stretch/>
        </p:blipFill>
        <p:spPr bwMode="auto">
          <a:xfrm>
            <a:off x="0" y="2"/>
            <a:ext cx="9144000" cy="2308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7972296" y="2548574"/>
            <a:ext cx="69314" cy="1427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34290" tIns="17145" rIns="34290" bIns="17145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703"/>
          </a:p>
        </p:txBody>
      </p:sp>
      <p:pic>
        <p:nvPicPr>
          <p:cNvPr id="6" name="pasted-image.pdf">
            <a:extLst>
              <a:ext uri="{FF2B5EF4-FFF2-40B4-BE49-F238E27FC236}">
                <a16:creationId xmlns:a16="http://schemas.microsoft.com/office/drawing/2014/main" id="{409462B3-3C06-4FD2-BEEE-E594628E3B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46295" y="4034919"/>
            <a:ext cx="531432" cy="1108583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pasted-image.pdf">
            <a:extLst>
              <a:ext uri="{FF2B5EF4-FFF2-40B4-BE49-F238E27FC236}">
                <a16:creationId xmlns:a16="http://schemas.microsoft.com/office/drawing/2014/main" id="{B0A123D8-1710-483D-AA99-AA3A328D09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26145" y="3620055"/>
            <a:ext cx="151582" cy="175155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pasted-image.pdf">
            <a:extLst>
              <a:ext uri="{FF2B5EF4-FFF2-40B4-BE49-F238E27FC236}">
                <a16:creationId xmlns:a16="http://schemas.microsoft.com/office/drawing/2014/main" id="{5E64D2AC-ED0F-46E2-AB12-21F717B9FC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35264" y="2991405"/>
            <a:ext cx="151582" cy="175155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pasted-image.pdf">
            <a:extLst>
              <a:ext uri="{FF2B5EF4-FFF2-40B4-BE49-F238E27FC236}">
                <a16:creationId xmlns:a16="http://schemas.microsoft.com/office/drawing/2014/main" id="{DFEFFAD7-EC4A-4181-8B45-9F2FCBDB49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26145" y="3305730"/>
            <a:ext cx="151582" cy="175155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2415" y="2705696"/>
            <a:ext cx="8891585" cy="1709738"/>
          </a:xfrm>
        </p:spPr>
        <p:txBody>
          <a:bodyPr/>
          <a:lstStyle/>
          <a:p>
            <a:r>
              <a:rPr lang="ru-RU" dirty="0"/>
              <a:t>Финальный слайд</a:t>
            </a:r>
          </a:p>
        </p:txBody>
      </p:sp>
    </p:spTree>
    <p:extLst>
      <p:ext uri="{BB962C8B-B14F-4D97-AF65-F5344CB8AC3E}">
        <p14:creationId xmlns:p14="http://schemas.microsoft.com/office/powerpoint/2010/main" val="1447586790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1_Showroom">
  <a:themeElements>
    <a:clrScheme name="Showroom">
      <a:dk1>
        <a:srgbClr val="535353"/>
      </a:dk1>
      <a:lt1>
        <a:srgbClr val="340053"/>
      </a:lt1>
      <a:dk2>
        <a:srgbClr val="5A5F5E"/>
      </a:dk2>
      <a:lt2>
        <a:srgbClr val="B4B4B4"/>
      </a:lt2>
      <a:accent1>
        <a:srgbClr val="78AAB3"/>
      </a:accent1>
      <a:accent2>
        <a:srgbClr val="9A9671"/>
      </a:accent2>
      <a:accent3>
        <a:srgbClr val="D9971A"/>
      </a:accent3>
      <a:accent4>
        <a:srgbClr val="D7620E"/>
      </a:accent4>
      <a:accent5>
        <a:srgbClr val="A61702"/>
      </a:accent5>
      <a:accent6>
        <a:srgbClr val="606B7E"/>
      </a:accent6>
      <a:hlink>
        <a:srgbClr val="0000FF"/>
      </a:hlink>
      <a:folHlink>
        <a:srgbClr val="FF00FF"/>
      </a:folHlink>
    </a:clrScheme>
    <a:fontScheme name="пространство решений">
      <a:majorFont>
        <a:latin typeface="Museo Sans Cyrl 700"/>
        <a:ea typeface="Gill Sans Light"/>
        <a:cs typeface="Gill Sans Light"/>
      </a:majorFont>
      <a:minorFont>
        <a:latin typeface="Museo Sans Cyrl 300"/>
        <a:ea typeface="Gill Sans Light"/>
        <a:cs typeface="Gill Sans Light"/>
      </a:minorFont>
    </a:fontScheme>
    <a:fmtScheme name="Showroom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808785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Gill Sans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5A5F5E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535353"/>
            </a:solidFill>
            <a:effectLst/>
            <a:uFillTx/>
            <a:latin typeface="+mn-lt"/>
            <a:ea typeface="+mn-ea"/>
            <a:cs typeface="+mn-cs"/>
            <a:sym typeface="Gill Sans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ПР-Шаблон-3" id="{143E198B-93C1-4B3F-8746-6212C83AFC7D}" vid="{489A051A-A178-4DA2-8D0F-CED64F90272B}"/>
    </a:ext>
  </a:extLst>
</a:theme>
</file>

<file path=ppt/theme/theme2.xml><?xml version="1.0" encoding="utf-8"?>
<a:theme xmlns:a="http://schemas.openxmlformats.org/drawingml/2006/main" name="Showroom">
  <a:themeElements>
    <a:clrScheme name="Showroom">
      <a:dk1>
        <a:srgbClr val="000000"/>
      </a:dk1>
      <a:lt1>
        <a:srgbClr val="FFFFFF"/>
      </a:lt1>
      <a:dk2>
        <a:srgbClr val="5A5F5E"/>
      </a:dk2>
      <a:lt2>
        <a:srgbClr val="B4B4B4"/>
      </a:lt2>
      <a:accent1>
        <a:srgbClr val="78AAB3"/>
      </a:accent1>
      <a:accent2>
        <a:srgbClr val="9A9671"/>
      </a:accent2>
      <a:accent3>
        <a:srgbClr val="D9971A"/>
      </a:accent3>
      <a:accent4>
        <a:srgbClr val="D7620E"/>
      </a:accent4>
      <a:accent5>
        <a:srgbClr val="A61702"/>
      </a:accent5>
      <a:accent6>
        <a:srgbClr val="606B7E"/>
      </a:accent6>
      <a:hlink>
        <a:srgbClr val="0000FF"/>
      </a:hlink>
      <a:folHlink>
        <a:srgbClr val="FF00FF"/>
      </a:folHlink>
    </a:clrScheme>
    <a:fontScheme name="Showroom">
      <a:majorFont>
        <a:latin typeface="Gill Sans Light"/>
        <a:ea typeface="Gill Sans Light"/>
        <a:cs typeface="Gill Sans Light"/>
      </a:majorFont>
      <a:minorFont>
        <a:latin typeface="Gill Sans Light"/>
        <a:ea typeface="Gill Sans Light"/>
        <a:cs typeface="Gill Sans Light"/>
      </a:minorFont>
    </a:fontScheme>
    <a:fmtScheme name="Showroom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808785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Gill Sans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5A5F5E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535353"/>
            </a:solidFill>
            <a:effectLst/>
            <a:uFillTx/>
            <a:latin typeface="+mn-lt"/>
            <a:ea typeface="+mn-ea"/>
            <a:cs typeface="+mn-cs"/>
            <a:sym typeface="Gill Sans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2981</TotalTime>
  <Words>1487</Words>
  <Application>Microsoft Office PowerPoint</Application>
  <PresentationFormat>Экран (16:9)</PresentationFormat>
  <Paragraphs>142</Paragraphs>
  <Slides>25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41" baseType="lpstr">
      <vt:lpstr>Abadi</vt:lpstr>
      <vt:lpstr>Arial</vt:lpstr>
      <vt:lpstr>Arial Narrow</vt:lpstr>
      <vt:lpstr>Baron Neue</vt:lpstr>
      <vt:lpstr>Calibri</vt:lpstr>
      <vt:lpstr>Calibri Light</vt:lpstr>
      <vt:lpstr>Helvetica</vt:lpstr>
      <vt:lpstr>Helvetica Neue</vt:lpstr>
      <vt:lpstr>Lato Light</vt:lpstr>
      <vt:lpstr>Museo Sans Cyrl 100</vt:lpstr>
      <vt:lpstr>Museo Sans Cyrl 300</vt:lpstr>
      <vt:lpstr>Museo Sans Cyrl 700</vt:lpstr>
      <vt:lpstr>Roboto Medium</vt:lpstr>
      <vt:lpstr>Symbol</vt:lpstr>
      <vt:lpstr>Times New Roman</vt:lpstr>
      <vt:lpstr>1_Showroom</vt:lpstr>
      <vt:lpstr>Шаг навстречу: деловая игра в пространстве продуктивного взаимодействия в критических ситуациях </vt:lpstr>
      <vt:lpstr>Презентация PowerPoint</vt:lpstr>
      <vt:lpstr>Тайминг  и результат</vt:lpstr>
      <vt:lpstr>Презентация PowerPoint</vt:lpstr>
      <vt:lpstr>Послесловие </vt:lpstr>
      <vt:lpstr>Стратегические и тактические союзы,  как потенциал расширения влияния</vt:lpstr>
      <vt:lpstr>Классификация союзов</vt:lpstr>
      <vt:lpstr>Классификация союзов</vt:lpstr>
      <vt:lpstr> самые сильные и сплоченные союзы – это партнерства,  составляющие цепочку начисления стоимости, основанные на взаимоотношениях по  принципу поставщик-потребитель</vt:lpstr>
      <vt:lpstr>Преимущества союзов </vt:lpstr>
      <vt:lpstr>Преимущества союзов </vt:lpstr>
      <vt:lpstr>Создание и сохранение эффективных союзов</vt:lpstr>
      <vt:lpstr>Условия необходимые для создания и сохранения эффективных союзов</vt:lpstr>
      <vt:lpstr>Условия необходимые для создания и сохранения эффективных союзов</vt:lpstr>
      <vt:lpstr>Условия необходимые для создания и сохранения эффективных союзов</vt:lpstr>
      <vt:lpstr>Условия необходимые для создания и сохранения эффективных союзов</vt:lpstr>
      <vt:lpstr>Условия необходимые для создания и сохранения эффективных союзов</vt:lpstr>
      <vt:lpstr>основа стратегического сотрудничества</vt:lpstr>
      <vt:lpstr>основа стратегического сотрудничества</vt:lpstr>
      <vt:lpstr>основа стратегического сотрудничества</vt:lpstr>
      <vt:lpstr>основа стратегического сотрудничества</vt:lpstr>
      <vt:lpstr>Основные выводы</vt:lpstr>
      <vt:lpstr>Основные выводы</vt:lpstr>
      <vt:lpstr>ОЦЕНОЧНЫЙ ЛИСТ</vt:lpstr>
      <vt:lpstr>Финальный слайд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Летняя Школа Центра ГРАНИ  «Можно ли улучшать некоммерческую организацию, если все устали от кризиса.  Школа стойкости»  08-09 июля 2020</dc:title>
  <dc:creator>Светлана Маковецкая</dc:creator>
  <cp:lastModifiedBy>Irina Kovbasiuk</cp:lastModifiedBy>
  <cp:revision>34</cp:revision>
  <dcterms:created xsi:type="dcterms:W3CDTF">2020-07-03T07:06:47Z</dcterms:created>
  <dcterms:modified xsi:type="dcterms:W3CDTF">2021-11-09T07:35:00Z</dcterms:modified>
</cp:coreProperties>
</file>