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715000" type="screen16x1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Gill Sans" panose="020B0604020202020204" charset="0"/>
      <p:regular r:id="rId16"/>
      <p:bold r:id="rId17"/>
    </p:embeddedFont>
    <p:embeddedFont>
      <p:font typeface="Helvetica Neue" panose="020B060402020202020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j3ElZGWc7mW94Fsn29VES4EV0j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7B0196-DF0F-47FF-8D08-ED451C0F4AE0}">
  <a:tblStyle styleId="{2D7B0196-DF0F-47FF-8D08-ED451C0F4AE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116" y="108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d717bdbba3_1_0:notes"/>
          <p:cNvSpPr txBox="1">
            <a:spLocks noGrp="1"/>
          </p:cNvSpPr>
          <p:nvPr>
            <p:ph type="body" idx="1"/>
          </p:nvPr>
        </p:nvSpPr>
        <p:spPr>
          <a:xfrm>
            <a:off x="914400" y="4343406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gd717bdbba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5067" y="685838"/>
            <a:ext cx="6008100" cy="3429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4" name="Google Shape;3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5" name="Google Shape;35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ОТ УЗКОСПЕЦИАЛЬНЫХ НАВЫКОВ К НАДПРОФЕССИОНАЛЬНЫМ</a:t>
            </a:r>
            <a:endParaRPr/>
          </a:p>
        </p:txBody>
      </p:sp>
      <p:sp>
        <p:nvSpPr>
          <p:cNvPr id="356" name="Google Shape;35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py 2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8605836" y="5218215"/>
            <a:ext cx="360675" cy="318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subtitle">
  <p:cSld name="1_Title and sub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34707" y="4757230"/>
            <a:ext cx="185596" cy="1121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6578" y="1884899"/>
            <a:ext cx="737824" cy="598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84620" y="1150642"/>
            <a:ext cx="271602" cy="2380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13463" y="171051"/>
            <a:ext cx="4117076" cy="5282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8186" y="4266159"/>
            <a:ext cx="185596" cy="1121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0619" y="2256080"/>
            <a:ext cx="1354654" cy="1737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6578" y="1144383"/>
            <a:ext cx="737824" cy="598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38614" y="1979589"/>
            <a:ext cx="2411555" cy="3336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6578" y="412975"/>
            <a:ext cx="737824" cy="598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27623" y="-222578"/>
            <a:ext cx="185596" cy="1121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7790" y="2134412"/>
            <a:ext cx="737824" cy="598302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2"/>
          <p:cNvSpPr txBox="1">
            <a:spLocks noGrp="1"/>
          </p:cNvSpPr>
          <p:nvPr>
            <p:ph type="body" idx="1"/>
          </p:nvPr>
        </p:nvSpPr>
        <p:spPr>
          <a:xfrm rot="-5400000">
            <a:off x="6573928" y="2236088"/>
            <a:ext cx="2092990" cy="185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646"/>
              <a:buFont typeface="Helvetica Neue"/>
              <a:buNone/>
              <a:defRPr sz="788" b="0" i="0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2232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2pPr>
            <a:lvl3pPr marL="1371600" lvl="2" indent="-32232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3pPr>
            <a:lvl4pPr marL="1828800" lvl="3" indent="-32232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4pPr>
            <a:lvl5pPr marL="2286000" lvl="4" indent="-32232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body" idx="2"/>
          </p:nvPr>
        </p:nvSpPr>
        <p:spPr>
          <a:xfrm>
            <a:off x="3046217" y="2811863"/>
            <a:ext cx="3025973" cy="97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title"/>
          </p:nvPr>
        </p:nvSpPr>
        <p:spPr>
          <a:xfrm>
            <a:off x="3037831" y="1704454"/>
            <a:ext cx="3034358" cy="859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Helvetica Neue"/>
              <a:buNone/>
              <a:defRPr sz="1912" b="1" i="0" cap="none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, list and pisture_blue">
  <p:cSld name="2_Title, list and pisture_blu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3"/>
          <p:cNvSpPr>
            <a:spLocks noGrp="1"/>
          </p:cNvSpPr>
          <p:nvPr>
            <p:ph type="pic" idx="2"/>
          </p:nvPr>
        </p:nvSpPr>
        <p:spPr>
          <a:xfrm>
            <a:off x="593024" y="1417557"/>
            <a:ext cx="4407175" cy="3825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 i="0" u="none" strike="noStrike" cap="none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body" idx="1"/>
          </p:nvPr>
        </p:nvSpPr>
        <p:spPr>
          <a:xfrm>
            <a:off x="5384830" y="1417555"/>
            <a:ext cx="3166151" cy="565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3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Helvetica Neue"/>
              <a:buNone/>
              <a:defRPr sz="1912" b="1" i="0" cap="none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3"/>
          <p:cNvSpPr txBox="1">
            <a:spLocks noGrp="1"/>
          </p:cNvSpPr>
          <p:nvPr>
            <p:ph type="body" idx="3"/>
          </p:nvPr>
        </p:nvSpPr>
        <p:spPr>
          <a:xfrm>
            <a:off x="5384829" y="2248231"/>
            <a:ext cx="3166150" cy="2995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py 8">
  <p:cSld name="Blank copy 8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4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1122" y="87422"/>
            <a:ext cx="3817197" cy="4897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14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62158" y="-1671313"/>
            <a:ext cx="4142744" cy="531515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4"/>
          <p:cNvSpPr txBox="1">
            <a:spLocks noGrp="1"/>
          </p:cNvSpPr>
          <p:nvPr>
            <p:ph type="sldNum" idx="12"/>
          </p:nvPr>
        </p:nvSpPr>
        <p:spPr>
          <a:xfrm>
            <a:off x="8605836" y="5218215"/>
            <a:ext cx="360675" cy="318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title"/>
          </p:nvPr>
        </p:nvSpPr>
        <p:spPr>
          <a:xfrm>
            <a:off x="3514468" y="4486043"/>
            <a:ext cx="5123726" cy="1077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body" idx="1"/>
          </p:nvPr>
        </p:nvSpPr>
        <p:spPr>
          <a:xfrm>
            <a:off x="4663616" y="314132"/>
            <a:ext cx="3817197" cy="214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327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3273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3273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3273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4"/>
          <p:cNvSpPr txBox="1"/>
          <p:nvPr/>
        </p:nvSpPr>
        <p:spPr>
          <a:xfrm>
            <a:off x="864129" y="1336845"/>
            <a:ext cx="3470539" cy="2613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rm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8"/>
              <a:buFont typeface="Arial"/>
              <a:buNone/>
            </a:pPr>
            <a:endParaRPr sz="1632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" name="Google Shape;42;p14"/>
          <p:cNvGrpSpPr/>
          <p:nvPr/>
        </p:nvGrpSpPr>
        <p:grpSpPr>
          <a:xfrm>
            <a:off x="-13097" y="3335075"/>
            <a:ext cx="2055836" cy="2868391"/>
            <a:chOff x="0" y="0"/>
            <a:chExt cx="5482228" cy="6884138"/>
          </a:xfrm>
        </p:grpSpPr>
        <p:pic>
          <p:nvPicPr>
            <p:cNvPr id="43" name="Google Shape;43;p14" descr="Imag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2094508" cy="46237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" name="Google Shape;44;p14" descr="Image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47225" y="3860637"/>
              <a:ext cx="4635003" cy="30235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5" name="Google Shape;45;p14" descr="Imag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3646" y="2748675"/>
            <a:ext cx="737824" cy="598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14" descr="Imag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3646" y="3417968"/>
            <a:ext cx="737824" cy="598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py 5">
  <p:cSld name="Blank copy 5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5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97927" y="66798"/>
            <a:ext cx="2358895" cy="6141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15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726" y="87422"/>
            <a:ext cx="2756979" cy="3537216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5"/>
          <p:cNvSpPr txBox="1">
            <a:spLocks noGrp="1"/>
          </p:cNvSpPr>
          <p:nvPr>
            <p:ph type="sldNum" idx="12"/>
          </p:nvPr>
        </p:nvSpPr>
        <p:spPr>
          <a:xfrm>
            <a:off x="8605836" y="5218215"/>
            <a:ext cx="360675" cy="318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body" idx="1"/>
          </p:nvPr>
        </p:nvSpPr>
        <p:spPr>
          <a:xfrm>
            <a:off x="3639616" y="876696"/>
            <a:ext cx="2075512" cy="43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3273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3273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3273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title"/>
          </p:nvPr>
        </p:nvSpPr>
        <p:spPr>
          <a:xfrm>
            <a:off x="479174" y="3800579"/>
            <a:ext cx="2752076" cy="1666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body" idx="2"/>
          </p:nvPr>
        </p:nvSpPr>
        <p:spPr>
          <a:xfrm>
            <a:off x="476726" y="424226"/>
            <a:ext cx="2756979" cy="3040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5200"/>
              <a:buFont typeface="Arial"/>
              <a:buNone/>
              <a:defRPr sz="5200"/>
            </a:lvl1pPr>
            <a:lvl2pPr marL="914400" lvl="1" indent="-32232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2pPr>
            <a:lvl3pPr marL="1371600" lvl="2" indent="-32232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3pPr>
            <a:lvl4pPr marL="1828800" lvl="3" indent="-32232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4pPr>
            <a:lvl5pPr marL="2286000" lvl="4" indent="-32232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54" name="Google Shape;54;p15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21044" y="66798"/>
            <a:ext cx="2358895" cy="6141152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5"/>
          <p:cNvSpPr txBox="1"/>
          <p:nvPr/>
        </p:nvSpPr>
        <p:spPr>
          <a:xfrm>
            <a:off x="6262734" y="876696"/>
            <a:ext cx="2075512" cy="430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ctr" anchorCtr="0">
            <a:norm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97"/>
              <a:buFont typeface="Arial"/>
              <a:buNone/>
            </a:pPr>
            <a:endParaRPr sz="1704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Horizontal copy 3">
  <p:cSld name="Photo - Horizontal copy 3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6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6057" y="-90057"/>
            <a:ext cx="4594773" cy="5895113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6"/>
          <p:cNvSpPr>
            <a:spLocks noGrp="1"/>
          </p:cNvSpPr>
          <p:nvPr>
            <p:ph type="pic" idx="2"/>
          </p:nvPr>
        </p:nvSpPr>
        <p:spPr>
          <a:xfrm>
            <a:off x="433404" y="326074"/>
            <a:ext cx="4556570" cy="5062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title"/>
          </p:nvPr>
        </p:nvSpPr>
        <p:spPr>
          <a:xfrm>
            <a:off x="5271044" y="1389784"/>
            <a:ext cx="3592899" cy="307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sldNum" idx="12"/>
          </p:nvPr>
        </p:nvSpPr>
        <p:spPr>
          <a:xfrm>
            <a:off x="8608098" y="5218215"/>
            <a:ext cx="360676" cy="318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Top">
  <p:cSld name="Title - Top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>
            <a:spLocks noGrp="1"/>
          </p:cNvSpPr>
          <p:nvPr>
            <p:ph type="title"/>
          </p:nvPr>
        </p:nvSpPr>
        <p:spPr>
          <a:xfrm>
            <a:off x="240119" y="243780"/>
            <a:ext cx="4248414" cy="522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63" name="Google Shape;63;p17" descr="Imag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68838" y="201594"/>
            <a:ext cx="4140139" cy="5311817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4447791" y="5450417"/>
            <a:ext cx="243656" cy="241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lvl="0" indent="0" algn="l">
              <a:spcBef>
                <a:spcPts val="0"/>
              </a:spcBef>
              <a:buNone/>
              <a:defRPr sz="900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0" lvl="1" indent="0" algn="l">
              <a:spcBef>
                <a:spcPts val="0"/>
              </a:spcBef>
              <a:buNone/>
              <a:defRPr sz="900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0" lvl="2" indent="0" algn="l">
              <a:spcBef>
                <a:spcPts val="0"/>
              </a:spcBef>
              <a:buNone/>
              <a:defRPr sz="900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0" lvl="3" indent="0" algn="l">
              <a:spcBef>
                <a:spcPts val="0"/>
              </a:spcBef>
              <a:buNone/>
              <a:defRPr sz="900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0" lvl="4" indent="0" algn="l">
              <a:spcBef>
                <a:spcPts val="0"/>
              </a:spcBef>
              <a:buNone/>
              <a:defRPr sz="900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0" lvl="5" indent="0" algn="l">
              <a:spcBef>
                <a:spcPts val="0"/>
              </a:spcBef>
              <a:buNone/>
              <a:defRPr sz="900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0" lvl="6" indent="0" algn="l">
              <a:spcBef>
                <a:spcPts val="0"/>
              </a:spcBef>
              <a:buNone/>
              <a:defRPr sz="900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0" lvl="7" indent="0" algn="l">
              <a:spcBef>
                <a:spcPts val="0"/>
              </a:spcBef>
              <a:buNone/>
              <a:defRPr sz="900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0" lvl="8" indent="0" algn="l">
              <a:spcBef>
                <a:spcPts val="0"/>
              </a:spcBef>
              <a:buNone/>
              <a:defRPr sz="900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Title and subtitle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body" idx="1"/>
          </p:nvPr>
        </p:nvSpPr>
        <p:spPr>
          <a:xfrm rot="-5400000">
            <a:off x="6573928" y="2236088"/>
            <a:ext cx="2092990" cy="185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646"/>
              <a:buFont typeface="Helvetica Neue"/>
              <a:buNone/>
              <a:defRPr sz="788" b="0" i="0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32232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2pPr>
            <a:lvl3pPr marL="1371600" lvl="2" indent="-32232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3pPr>
            <a:lvl4pPr marL="1828800" lvl="3" indent="-32232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4pPr>
            <a:lvl5pPr marL="2286000" lvl="4" indent="-32232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body" idx="2"/>
          </p:nvPr>
        </p:nvSpPr>
        <p:spPr>
          <a:xfrm>
            <a:off x="3046217" y="2811863"/>
            <a:ext cx="3025973" cy="97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8"/>
          <p:cNvSpPr txBox="1">
            <a:spLocks noGrp="1"/>
          </p:cNvSpPr>
          <p:nvPr>
            <p:ph type="title"/>
          </p:nvPr>
        </p:nvSpPr>
        <p:spPr>
          <a:xfrm>
            <a:off x="3037831" y="1704454"/>
            <a:ext cx="3034358" cy="859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Helvetica Neue"/>
              <a:buNone/>
              <a:defRPr sz="1912" b="1" i="0" cap="none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69" name="Google Shape;69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34707" y="4757230"/>
            <a:ext cx="185596" cy="1121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6578" y="1884899"/>
            <a:ext cx="737824" cy="598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84620" y="1150642"/>
            <a:ext cx="271602" cy="2380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13463" y="171051"/>
            <a:ext cx="4117076" cy="5282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98186" y="4266159"/>
            <a:ext cx="185596" cy="1121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0619" y="2256080"/>
            <a:ext cx="1354654" cy="1737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6578" y="1144383"/>
            <a:ext cx="737824" cy="598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38614" y="1979589"/>
            <a:ext cx="2411555" cy="3336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06578" y="412975"/>
            <a:ext cx="737824" cy="598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27623" y="-222578"/>
            <a:ext cx="185596" cy="1121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7790" y="2134412"/>
            <a:ext cx="737824" cy="598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, subtitle picture">
  <p:cSld name="1_Title, subtitle picture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>
            <a:spLocks noGrp="1"/>
          </p:cNvSpPr>
          <p:nvPr>
            <p:ph type="body" idx="1"/>
          </p:nvPr>
        </p:nvSpPr>
        <p:spPr>
          <a:xfrm>
            <a:off x="593024" y="1058998"/>
            <a:ext cx="4407175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82" name="Google Shape;82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73306" y="4739118"/>
            <a:ext cx="185596" cy="2462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78564" y="4276049"/>
            <a:ext cx="186879" cy="239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85742" y="3631791"/>
            <a:ext cx="185596" cy="2462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0999" y="3077863"/>
            <a:ext cx="186879" cy="239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0422" y="3718851"/>
            <a:ext cx="185596" cy="2462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784" y="3142515"/>
            <a:ext cx="186879" cy="239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90747" y="5300854"/>
            <a:ext cx="185596" cy="1121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90108" y="4892170"/>
            <a:ext cx="186879" cy="23993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9"/>
          <p:cNvSpPr/>
          <p:nvPr/>
        </p:nvSpPr>
        <p:spPr>
          <a:xfrm rot="5400000">
            <a:off x="2798163" y="2657625"/>
            <a:ext cx="3535882" cy="399752"/>
          </a:xfrm>
          <a:prstGeom prst="hexagon">
            <a:avLst>
              <a:gd name="adj" fmla="val 25000"/>
              <a:gd name="vf" fmla="val 115470"/>
            </a:avLst>
          </a:prstGeom>
          <a:noFill/>
          <a:ln w="25400" cap="flat" cmpd="sng">
            <a:solidFill>
              <a:srgbClr val="8B4F65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19050" tIns="19050" rIns="19050" bIns="1905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75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2"/>
          </p:nvPr>
        </p:nvSpPr>
        <p:spPr>
          <a:xfrm>
            <a:off x="593024" y="2637026"/>
            <a:ext cx="1397471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3"/>
          </p:nvPr>
        </p:nvSpPr>
        <p:spPr>
          <a:xfrm>
            <a:off x="1847537" y="4393343"/>
            <a:ext cx="1397471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body" idx="4"/>
          </p:nvPr>
        </p:nvSpPr>
        <p:spPr>
          <a:xfrm>
            <a:off x="6947865" y="2599854"/>
            <a:ext cx="1397471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>
            <a:spLocks noGrp="1"/>
          </p:cNvSpPr>
          <p:nvPr>
            <p:ph type="pic" idx="5"/>
          </p:nvPr>
        </p:nvSpPr>
        <p:spPr>
          <a:xfrm>
            <a:off x="3462341" y="1886482"/>
            <a:ext cx="2233017" cy="1923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 i="0" u="none" strike="noStrike" cap="none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Helvetica Neue"/>
              <a:buNone/>
              <a:defRPr sz="1912" b="1" i="0" cap="none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list">
  <p:cSld name="1_Title and lis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784" y="1389824"/>
            <a:ext cx="186879" cy="239936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20"/>
          <p:cNvSpPr txBox="1">
            <a:spLocks noGrp="1"/>
          </p:cNvSpPr>
          <p:nvPr>
            <p:ph type="body" idx="1"/>
          </p:nvPr>
        </p:nvSpPr>
        <p:spPr>
          <a:xfrm>
            <a:off x="972261" y="1381172"/>
            <a:ext cx="1397471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Arial"/>
              <a:buNone/>
              <a:defRPr sz="1200" b="1">
                <a:solidFill>
                  <a:srgbClr val="E15A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99" name="Google Shape;99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2262" y="1389824"/>
            <a:ext cx="186879" cy="239936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>
            <a:spLocks noGrp="1"/>
          </p:cNvSpPr>
          <p:nvPr>
            <p:ph type="body" idx="2"/>
          </p:nvPr>
        </p:nvSpPr>
        <p:spPr>
          <a:xfrm>
            <a:off x="3514741" y="1381172"/>
            <a:ext cx="1397471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Arial"/>
              <a:buNone/>
              <a:defRPr sz="1200" b="1">
                <a:solidFill>
                  <a:srgbClr val="E15A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101" name="Google Shape;101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19830" y="1389824"/>
            <a:ext cx="186879" cy="23993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 txBox="1">
            <a:spLocks noGrp="1"/>
          </p:cNvSpPr>
          <p:nvPr>
            <p:ph type="body" idx="3"/>
          </p:nvPr>
        </p:nvSpPr>
        <p:spPr>
          <a:xfrm>
            <a:off x="6082308" y="1381172"/>
            <a:ext cx="1397471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Arial"/>
              <a:buNone/>
              <a:defRPr sz="1200" b="1">
                <a:solidFill>
                  <a:srgbClr val="E15A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Arial"/>
              <a:buNone/>
              <a:defRPr sz="1912" b="1" i="0" cap="none">
                <a:solidFill>
                  <a:srgbClr val="8B4F6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body" idx="4"/>
          </p:nvPr>
        </p:nvSpPr>
        <p:spPr>
          <a:xfrm>
            <a:off x="827150" y="1912269"/>
            <a:ext cx="1857506" cy="3177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7546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Char char="•"/>
              <a:defRPr sz="9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body" idx="5"/>
          </p:nvPr>
        </p:nvSpPr>
        <p:spPr>
          <a:xfrm>
            <a:off x="3341749" y="1912269"/>
            <a:ext cx="1857506" cy="3177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7546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Char char="•"/>
              <a:defRPr sz="9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body" idx="6"/>
          </p:nvPr>
        </p:nvSpPr>
        <p:spPr>
          <a:xfrm>
            <a:off x="5891518" y="1912269"/>
            <a:ext cx="1857506" cy="3177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7546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Char char="•"/>
              <a:defRPr sz="9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, subtitle and list">
  <p:cSld name="1_Title, subtitle and lis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0587" y="4682759"/>
            <a:ext cx="185596" cy="1121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9948" y="3968205"/>
            <a:ext cx="186879" cy="239936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1"/>
          <p:cNvSpPr/>
          <p:nvPr/>
        </p:nvSpPr>
        <p:spPr>
          <a:xfrm>
            <a:off x="629945" y="4250952"/>
            <a:ext cx="163506" cy="350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25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endParaRPr/>
          </a:p>
        </p:txBody>
      </p:sp>
      <p:pic>
        <p:nvPicPr>
          <p:cNvPr id="111" name="Google Shape;111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35589" y="4682759"/>
            <a:ext cx="185596" cy="1121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39383" y="3968205"/>
            <a:ext cx="186879" cy="239936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1"/>
          <p:cNvSpPr/>
          <p:nvPr/>
        </p:nvSpPr>
        <p:spPr>
          <a:xfrm>
            <a:off x="2748998" y="4250952"/>
            <a:ext cx="163506" cy="350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25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/>
          </a:p>
        </p:txBody>
      </p:sp>
      <p:pic>
        <p:nvPicPr>
          <p:cNvPr id="114" name="Google Shape;114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48975" y="4682759"/>
            <a:ext cx="185596" cy="1121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8336" y="3968205"/>
            <a:ext cx="186879" cy="239936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/>
          <p:nvPr/>
        </p:nvSpPr>
        <p:spPr>
          <a:xfrm>
            <a:off x="4857952" y="4250952"/>
            <a:ext cx="163506" cy="350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25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</a:t>
            </a:r>
            <a:endParaRPr/>
          </a:p>
        </p:txBody>
      </p:sp>
      <p:pic>
        <p:nvPicPr>
          <p:cNvPr id="117" name="Google Shape;117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93207" y="4682759"/>
            <a:ext cx="185596" cy="1121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92568" y="3968205"/>
            <a:ext cx="186879" cy="239936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/>
          <p:nvPr/>
        </p:nvSpPr>
        <p:spPr>
          <a:xfrm>
            <a:off x="7002184" y="4250952"/>
            <a:ext cx="163506" cy="350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25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</a:t>
            </a:r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593024" y="1058998"/>
            <a:ext cx="4407175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Helvetica Neue"/>
              <a:buNone/>
              <a:defRPr sz="1912" b="1" i="0" cap="none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body" idx="2"/>
          </p:nvPr>
        </p:nvSpPr>
        <p:spPr>
          <a:xfrm>
            <a:off x="591944" y="1730462"/>
            <a:ext cx="1687691" cy="1989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Helvetica Neue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body" idx="3"/>
          </p:nvPr>
        </p:nvSpPr>
        <p:spPr>
          <a:xfrm>
            <a:off x="2719684" y="1730462"/>
            <a:ext cx="1687691" cy="1989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Helvetica Neue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body" idx="4"/>
          </p:nvPr>
        </p:nvSpPr>
        <p:spPr>
          <a:xfrm>
            <a:off x="4838630" y="1730462"/>
            <a:ext cx="1687691" cy="1989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Helvetica Neue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body" idx="5"/>
          </p:nvPr>
        </p:nvSpPr>
        <p:spPr>
          <a:xfrm>
            <a:off x="6975160" y="1730462"/>
            <a:ext cx="1687691" cy="1989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Helvetica Neue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list_2">
  <p:cSld name="1_Title and list_2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>
            <a:spLocks noGrp="1"/>
          </p:cNvSpPr>
          <p:nvPr>
            <p:ph type="body" idx="1"/>
          </p:nvPr>
        </p:nvSpPr>
        <p:spPr>
          <a:xfrm>
            <a:off x="977737" y="1614269"/>
            <a:ext cx="2411554" cy="879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128" name="Google Shape;128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39143" y="2061818"/>
            <a:ext cx="2411555" cy="3336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2617859" y="3941998"/>
            <a:ext cx="820365" cy="1901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08321" y="3853011"/>
            <a:ext cx="820365" cy="1990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4575" y="2922828"/>
            <a:ext cx="1782329" cy="4052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0530" y="1629042"/>
            <a:ext cx="185595" cy="238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87660" y="2493866"/>
            <a:ext cx="185595" cy="23828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2"/>
          <p:cNvSpPr txBox="1">
            <a:spLocks noGrp="1"/>
          </p:cNvSpPr>
          <p:nvPr>
            <p:ph type="body" idx="2"/>
          </p:nvPr>
        </p:nvSpPr>
        <p:spPr>
          <a:xfrm>
            <a:off x="2591877" y="2732152"/>
            <a:ext cx="2141816" cy="9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22"/>
          <p:cNvSpPr txBox="1">
            <a:spLocks noGrp="1"/>
          </p:cNvSpPr>
          <p:nvPr>
            <p:ph type="body" idx="3"/>
          </p:nvPr>
        </p:nvSpPr>
        <p:spPr>
          <a:xfrm>
            <a:off x="4482008" y="1338250"/>
            <a:ext cx="2141816" cy="9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22"/>
          <p:cNvSpPr txBox="1">
            <a:spLocks noGrp="1"/>
          </p:cNvSpPr>
          <p:nvPr>
            <p:ph type="body" idx="4"/>
          </p:nvPr>
        </p:nvSpPr>
        <p:spPr>
          <a:xfrm>
            <a:off x="6572862" y="2732152"/>
            <a:ext cx="2141816" cy="966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Helvetica Neue"/>
              <a:buNone/>
              <a:defRPr sz="1912" b="1" i="0" cap="none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list_3">
  <p:cSld name="1_Title and list_3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>
            <a:spLocks noGrp="1"/>
          </p:cNvSpPr>
          <p:nvPr>
            <p:ph type="body" idx="1"/>
          </p:nvPr>
        </p:nvSpPr>
        <p:spPr>
          <a:xfrm>
            <a:off x="593024" y="1412292"/>
            <a:ext cx="1607003" cy="732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140" name="Google Shape;140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784" y="4757028"/>
            <a:ext cx="185595" cy="238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784" y="5154238"/>
            <a:ext cx="185595" cy="1121529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3"/>
          <p:cNvSpPr/>
          <p:nvPr/>
        </p:nvSpPr>
        <p:spPr>
          <a:xfrm rot="5400000">
            <a:off x="11363" y="3368366"/>
            <a:ext cx="2817872" cy="402915"/>
          </a:xfrm>
          <a:prstGeom prst="hexagon">
            <a:avLst>
              <a:gd name="adj" fmla="val 25000"/>
              <a:gd name="vf" fmla="val 115470"/>
            </a:avLst>
          </a:prstGeom>
          <a:noFill/>
          <a:ln w="25400" cap="flat" cmpd="sng">
            <a:solidFill>
              <a:srgbClr val="8B4F65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19050" tIns="19050" rIns="19050" bIns="1905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75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3" name="Google Shape;143;p23"/>
          <p:cNvSpPr txBox="1">
            <a:spLocks noGrp="1"/>
          </p:cNvSpPr>
          <p:nvPr>
            <p:ph type="body" idx="2"/>
          </p:nvPr>
        </p:nvSpPr>
        <p:spPr>
          <a:xfrm>
            <a:off x="2700604" y="1412292"/>
            <a:ext cx="1607003" cy="732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144" name="Google Shape;144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17364" y="4757028"/>
            <a:ext cx="185595" cy="238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7364" y="5154238"/>
            <a:ext cx="185595" cy="112152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3"/>
          <p:cNvSpPr/>
          <p:nvPr/>
        </p:nvSpPr>
        <p:spPr>
          <a:xfrm rot="5400000">
            <a:off x="2118942" y="3368366"/>
            <a:ext cx="2817872" cy="402915"/>
          </a:xfrm>
          <a:prstGeom prst="hexagon">
            <a:avLst>
              <a:gd name="adj" fmla="val 25000"/>
              <a:gd name="vf" fmla="val 115470"/>
            </a:avLst>
          </a:prstGeom>
          <a:noFill/>
          <a:ln w="25400" cap="flat" cmpd="sng">
            <a:solidFill>
              <a:srgbClr val="8B4F65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19050" tIns="19050" rIns="19050" bIns="1905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75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7" name="Google Shape;147;p23"/>
          <p:cNvSpPr txBox="1">
            <a:spLocks noGrp="1"/>
          </p:cNvSpPr>
          <p:nvPr>
            <p:ph type="body" idx="3"/>
          </p:nvPr>
        </p:nvSpPr>
        <p:spPr>
          <a:xfrm>
            <a:off x="4824911" y="1412292"/>
            <a:ext cx="1607003" cy="732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148" name="Google Shape;148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41672" y="4757028"/>
            <a:ext cx="185595" cy="238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1672" y="5154238"/>
            <a:ext cx="185595" cy="1121529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3"/>
          <p:cNvSpPr/>
          <p:nvPr/>
        </p:nvSpPr>
        <p:spPr>
          <a:xfrm rot="5400000">
            <a:off x="4243250" y="3368366"/>
            <a:ext cx="2817872" cy="402915"/>
          </a:xfrm>
          <a:prstGeom prst="hexagon">
            <a:avLst>
              <a:gd name="adj" fmla="val 25000"/>
              <a:gd name="vf" fmla="val 115470"/>
            </a:avLst>
          </a:prstGeom>
          <a:noFill/>
          <a:ln w="25400" cap="flat" cmpd="sng">
            <a:solidFill>
              <a:srgbClr val="8B4F65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19050" tIns="19050" rIns="19050" bIns="1905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75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1" name="Google Shape;151;p23"/>
          <p:cNvSpPr txBox="1">
            <a:spLocks noGrp="1"/>
          </p:cNvSpPr>
          <p:nvPr>
            <p:ph type="body" idx="4"/>
          </p:nvPr>
        </p:nvSpPr>
        <p:spPr>
          <a:xfrm>
            <a:off x="6940855" y="1412292"/>
            <a:ext cx="1607003" cy="732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152" name="Google Shape;152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57615" y="4757028"/>
            <a:ext cx="185595" cy="238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57615" y="5154238"/>
            <a:ext cx="185595" cy="112152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3"/>
          <p:cNvSpPr/>
          <p:nvPr/>
        </p:nvSpPr>
        <p:spPr>
          <a:xfrm rot="5400000">
            <a:off x="6359193" y="3368366"/>
            <a:ext cx="2817872" cy="402915"/>
          </a:xfrm>
          <a:prstGeom prst="hexagon">
            <a:avLst>
              <a:gd name="adj" fmla="val 25000"/>
              <a:gd name="vf" fmla="val 115470"/>
            </a:avLst>
          </a:prstGeom>
          <a:noFill/>
          <a:ln w="25400" cap="flat" cmpd="sng">
            <a:solidFill>
              <a:srgbClr val="8B4F65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19050" tIns="19050" rIns="19050" bIns="1905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75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5" name="Google Shape;155;p23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Helvetica Neue"/>
              <a:buNone/>
              <a:defRPr sz="1912" b="1" i="0" cap="none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body" idx="5"/>
          </p:nvPr>
        </p:nvSpPr>
        <p:spPr>
          <a:xfrm>
            <a:off x="782218" y="2678376"/>
            <a:ext cx="1266393" cy="1809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6765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5"/>
              <a:buFont typeface="Arial"/>
              <a:buChar char="•"/>
              <a:defRPr sz="7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23"/>
          <p:cNvSpPr txBox="1">
            <a:spLocks noGrp="1"/>
          </p:cNvSpPr>
          <p:nvPr>
            <p:ph type="body" idx="6"/>
          </p:nvPr>
        </p:nvSpPr>
        <p:spPr>
          <a:xfrm>
            <a:off x="2901164" y="2678376"/>
            <a:ext cx="1266393" cy="1809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6765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5"/>
              <a:buFont typeface="Arial"/>
              <a:buChar char="•"/>
              <a:defRPr sz="7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23"/>
          <p:cNvSpPr txBox="1">
            <a:spLocks noGrp="1"/>
          </p:cNvSpPr>
          <p:nvPr>
            <p:ph type="body" idx="7"/>
          </p:nvPr>
        </p:nvSpPr>
        <p:spPr>
          <a:xfrm>
            <a:off x="5020110" y="2678376"/>
            <a:ext cx="1266393" cy="1809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6765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5"/>
              <a:buFont typeface="Arial"/>
              <a:buChar char="•"/>
              <a:defRPr sz="7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23"/>
          <p:cNvSpPr txBox="1">
            <a:spLocks noGrp="1"/>
          </p:cNvSpPr>
          <p:nvPr>
            <p:ph type="body" idx="8"/>
          </p:nvPr>
        </p:nvSpPr>
        <p:spPr>
          <a:xfrm>
            <a:off x="7139056" y="2678376"/>
            <a:ext cx="1266393" cy="1809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6765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15"/>
              <a:buFont typeface="Arial"/>
              <a:buChar char="•"/>
              <a:defRPr sz="75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ile and list_black">
  <p:cSld name="4_Titile and list_black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>
            <a:spLocks noGrp="1"/>
          </p:cNvSpPr>
          <p:nvPr>
            <p:ph type="title"/>
          </p:nvPr>
        </p:nvSpPr>
        <p:spPr>
          <a:xfrm>
            <a:off x="609781" y="471482"/>
            <a:ext cx="4907814" cy="445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DEB1"/>
              </a:buClr>
              <a:buSzPts val="1913"/>
              <a:buFont typeface="Helvetica Neue"/>
              <a:buNone/>
              <a:defRPr sz="1912" b="1" cap="none">
                <a:solidFill>
                  <a:srgbClr val="F8DEB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162" name="Google Shape;162;p24"/>
          <p:cNvGrpSpPr/>
          <p:nvPr/>
        </p:nvGrpSpPr>
        <p:grpSpPr>
          <a:xfrm flipH="1">
            <a:off x="-573518" y="3651177"/>
            <a:ext cx="2055836" cy="2868391"/>
            <a:chOff x="0" y="0"/>
            <a:chExt cx="5482228" cy="6884138"/>
          </a:xfrm>
        </p:grpSpPr>
        <p:pic>
          <p:nvPicPr>
            <p:cNvPr id="163" name="Google Shape;163;p24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0" y="0"/>
              <a:ext cx="2094508" cy="46237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" name="Google Shape;16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47225" y="3860637"/>
              <a:ext cx="4635003" cy="30235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5" name="Google Shape;165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6880" y="1619216"/>
            <a:ext cx="186879" cy="239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6880" y="2659284"/>
            <a:ext cx="186879" cy="2399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7" name="Google Shape;167;p24"/>
          <p:cNvGrpSpPr/>
          <p:nvPr/>
        </p:nvGrpSpPr>
        <p:grpSpPr>
          <a:xfrm flipH="1">
            <a:off x="3340560" y="3651177"/>
            <a:ext cx="2055836" cy="2868391"/>
            <a:chOff x="0" y="0"/>
            <a:chExt cx="5482228" cy="6884138"/>
          </a:xfrm>
        </p:grpSpPr>
        <p:pic>
          <p:nvPicPr>
            <p:cNvPr id="168" name="Google Shape;168;p24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0" y="0"/>
              <a:ext cx="2094508" cy="46237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9" name="Google Shape;169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47225" y="3860637"/>
              <a:ext cx="4635003" cy="30235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0" name="Google Shape;170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10958" y="1619216"/>
            <a:ext cx="186879" cy="239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10958" y="2659284"/>
            <a:ext cx="186879" cy="239936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4"/>
          <p:cNvSpPr txBox="1">
            <a:spLocks noGrp="1"/>
          </p:cNvSpPr>
          <p:nvPr>
            <p:ph type="body" idx="1"/>
          </p:nvPr>
        </p:nvSpPr>
        <p:spPr>
          <a:xfrm>
            <a:off x="1089599" y="1594599"/>
            <a:ext cx="2708077" cy="665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24"/>
          <p:cNvSpPr txBox="1">
            <a:spLocks noGrp="1"/>
          </p:cNvSpPr>
          <p:nvPr>
            <p:ph type="body" idx="2"/>
          </p:nvPr>
        </p:nvSpPr>
        <p:spPr>
          <a:xfrm>
            <a:off x="1089599" y="2630139"/>
            <a:ext cx="2708077" cy="665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24"/>
          <p:cNvSpPr txBox="1">
            <a:spLocks noGrp="1"/>
          </p:cNvSpPr>
          <p:nvPr>
            <p:ph type="body" idx="3"/>
          </p:nvPr>
        </p:nvSpPr>
        <p:spPr>
          <a:xfrm>
            <a:off x="5010968" y="1594599"/>
            <a:ext cx="2708077" cy="665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24"/>
          <p:cNvSpPr txBox="1">
            <a:spLocks noGrp="1"/>
          </p:cNvSpPr>
          <p:nvPr>
            <p:ph type="body" idx="4"/>
          </p:nvPr>
        </p:nvSpPr>
        <p:spPr>
          <a:xfrm>
            <a:off x="5010968" y="2630139"/>
            <a:ext cx="2708077" cy="665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ile and list_black">
  <p:cSld name="5_Titile and list_black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 txBox="1">
            <a:spLocks noGrp="1"/>
          </p:cNvSpPr>
          <p:nvPr>
            <p:ph type="title"/>
          </p:nvPr>
        </p:nvSpPr>
        <p:spPr>
          <a:xfrm>
            <a:off x="609781" y="471482"/>
            <a:ext cx="4907814" cy="445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8DEB1"/>
              </a:buClr>
              <a:buSzPts val="1913"/>
              <a:buFont typeface="Helvetica Neue"/>
              <a:buNone/>
              <a:defRPr sz="1912" b="1" cap="none">
                <a:solidFill>
                  <a:srgbClr val="F8DEB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178" name="Google Shape;178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012594" y="2312655"/>
            <a:ext cx="222948" cy="28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94777" y="2550217"/>
            <a:ext cx="2816113" cy="196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73570" y="2799225"/>
            <a:ext cx="222947" cy="28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97394" y="3014200"/>
            <a:ext cx="2816113" cy="196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59222" y="3290086"/>
            <a:ext cx="222948" cy="28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32509" y="3553548"/>
            <a:ext cx="1883902" cy="2388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28641" y="4306691"/>
            <a:ext cx="827639" cy="67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18340" y="4057987"/>
            <a:ext cx="222948" cy="286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3272" y="2078662"/>
            <a:ext cx="827639" cy="67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12971" y="1829958"/>
            <a:ext cx="222948" cy="286244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5"/>
          <p:cNvSpPr txBox="1">
            <a:spLocks noGrp="1"/>
          </p:cNvSpPr>
          <p:nvPr>
            <p:ph type="body" idx="1"/>
          </p:nvPr>
        </p:nvSpPr>
        <p:spPr>
          <a:xfrm>
            <a:off x="593024" y="1058998"/>
            <a:ext cx="4407175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25"/>
          <p:cNvSpPr txBox="1">
            <a:spLocks noGrp="1"/>
          </p:cNvSpPr>
          <p:nvPr>
            <p:ph type="body" idx="2"/>
          </p:nvPr>
        </p:nvSpPr>
        <p:spPr>
          <a:xfrm>
            <a:off x="1710266" y="1828519"/>
            <a:ext cx="6299529" cy="286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25"/>
          <p:cNvSpPr txBox="1">
            <a:spLocks noGrp="1"/>
          </p:cNvSpPr>
          <p:nvPr>
            <p:ph type="body" idx="3"/>
          </p:nvPr>
        </p:nvSpPr>
        <p:spPr>
          <a:xfrm>
            <a:off x="2396066" y="2297441"/>
            <a:ext cx="5613729" cy="286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25"/>
          <p:cNvSpPr txBox="1">
            <a:spLocks noGrp="1"/>
          </p:cNvSpPr>
          <p:nvPr>
            <p:ph type="body" idx="4"/>
          </p:nvPr>
        </p:nvSpPr>
        <p:spPr>
          <a:xfrm>
            <a:off x="3064279" y="2795672"/>
            <a:ext cx="4945514" cy="286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25"/>
          <p:cNvSpPr txBox="1">
            <a:spLocks noGrp="1"/>
          </p:cNvSpPr>
          <p:nvPr>
            <p:ph type="body" idx="5"/>
          </p:nvPr>
        </p:nvSpPr>
        <p:spPr>
          <a:xfrm>
            <a:off x="3846795" y="3284135"/>
            <a:ext cx="4162998" cy="286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25"/>
          <p:cNvSpPr txBox="1">
            <a:spLocks noGrp="1"/>
          </p:cNvSpPr>
          <p:nvPr>
            <p:ph type="body" idx="6"/>
          </p:nvPr>
        </p:nvSpPr>
        <p:spPr>
          <a:xfrm>
            <a:off x="4813948" y="4055904"/>
            <a:ext cx="3195844" cy="286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6"/>
              <a:buFont typeface="Helvetica Neue"/>
              <a:buNone/>
              <a:defRPr sz="1275" b="1" i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, subtitle and list_blue">
  <p:cSld name="1_Title, subtitle and list_blue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616278" y="883761"/>
            <a:ext cx="2621486" cy="3363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33195" y="3737456"/>
            <a:ext cx="932675" cy="757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0751" y="2054815"/>
            <a:ext cx="1572574" cy="2017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93581" y="1584591"/>
            <a:ext cx="1381483" cy="177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3946" y="3252736"/>
            <a:ext cx="6293025" cy="3713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76200" y="1666554"/>
            <a:ext cx="1995472" cy="256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453940" y="4724261"/>
            <a:ext cx="236127" cy="303166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6"/>
          <p:cNvSpPr txBox="1">
            <a:spLocks noGrp="1"/>
          </p:cNvSpPr>
          <p:nvPr>
            <p:ph type="body" idx="1"/>
          </p:nvPr>
        </p:nvSpPr>
        <p:spPr>
          <a:xfrm>
            <a:off x="593024" y="1058998"/>
            <a:ext cx="4407175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203" name="Google Shape;20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3609" y="3759234"/>
            <a:ext cx="932675" cy="757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120716" y="3569978"/>
            <a:ext cx="1410301" cy="2237809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26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Helvetica Neue"/>
              <a:buNone/>
              <a:defRPr sz="1912" b="1" i="0" cap="none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26"/>
          <p:cNvSpPr txBox="1">
            <a:spLocks noGrp="1"/>
          </p:cNvSpPr>
          <p:nvPr>
            <p:ph type="body" idx="2"/>
          </p:nvPr>
        </p:nvSpPr>
        <p:spPr>
          <a:xfrm>
            <a:off x="511585" y="2646598"/>
            <a:ext cx="1323401" cy="710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Helvetica Neue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207" name="Google Shape;207;p26"/>
          <p:cNvSpPr txBox="1">
            <a:spLocks noGrp="1"/>
          </p:cNvSpPr>
          <p:nvPr>
            <p:ph type="body" idx="3"/>
          </p:nvPr>
        </p:nvSpPr>
        <p:spPr>
          <a:xfrm>
            <a:off x="2489852" y="2373060"/>
            <a:ext cx="1730456" cy="983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Helvetica Neue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208" name="Google Shape;208;p26"/>
          <p:cNvSpPr txBox="1">
            <a:spLocks noGrp="1"/>
          </p:cNvSpPr>
          <p:nvPr>
            <p:ph type="body" idx="4"/>
          </p:nvPr>
        </p:nvSpPr>
        <p:spPr>
          <a:xfrm>
            <a:off x="4828607" y="2089755"/>
            <a:ext cx="1086183" cy="7014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Helvetica Neue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209" name="Google Shape;209;p26"/>
          <p:cNvSpPr txBox="1">
            <a:spLocks noGrp="1"/>
          </p:cNvSpPr>
          <p:nvPr>
            <p:ph type="body" idx="5"/>
          </p:nvPr>
        </p:nvSpPr>
        <p:spPr>
          <a:xfrm>
            <a:off x="6789291" y="1777137"/>
            <a:ext cx="2073356" cy="1349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Helvetica Neue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list_blue">
  <p:cSld name="1_Title and list_blue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"/>
          <p:cNvSpPr txBox="1">
            <a:spLocks noGrp="1"/>
          </p:cNvSpPr>
          <p:nvPr>
            <p:ph type="body" idx="1"/>
          </p:nvPr>
        </p:nvSpPr>
        <p:spPr>
          <a:xfrm>
            <a:off x="593024" y="1855006"/>
            <a:ext cx="1288533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212" name="Google Shape;212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9948" y="1417418"/>
            <a:ext cx="186879" cy="239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1228" y="4012039"/>
            <a:ext cx="185596" cy="2462964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7"/>
          <p:cNvSpPr txBox="1">
            <a:spLocks noGrp="1"/>
          </p:cNvSpPr>
          <p:nvPr>
            <p:ph type="body" idx="2"/>
          </p:nvPr>
        </p:nvSpPr>
        <p:spPr>
          <a:xfrm>
            <a:off x="2369070" y="1855006"/>
            <a:ext cx="1288533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215" name="Google Shape;21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05994" y="1417418"/>
            <a:ext cx="186879" cy="239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07275" y="4012039"/>
            <a:ext cx="185596" cy="2462964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7"/>
          <p:cNvSpPr txBox="1">
            <a:spLocks noGrp="1"/>
          </p:cNvSpPr>
          <p:nvPr>
            <p:ph type="body" idx="3"/>
          </p:nvPr>
        </p:nvSpPr>
        <p:spPr>
          <a:xfrm>
            <a:off x="4136324" y="1855006"/>
            <a:ext cx="1288533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218" name="Google Shape;218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73248" y="1417418"/>
            <a:ext cx="186879" cy="239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74528" y="4012039"/>
            <a:ext cx="185596" cy="2462964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7"/>
          <p:cNvSpPr txBox="1">
            <a:spLocks noGrp="1"/>
          </p:cNvSpPr>
          <p:nvPr>
            <p:ph type="body" idx="4"/>
          </p:nvPr>
        </p:nvSpPr>
        <p:spPr>
          <a:xfrm>
            <a:off x="5903578" y="1855006"/>
            <a:ext cx="1288533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221" name="Google Shape;221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40502" y="1417418"/>
            <a:ext cx="186879" cy="239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1782" y="4012039"/>
            <a:ext cx="185596" cy="2462964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7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Helvetica Neue"/>
              <a:buNone/>
              <a:defRPr sz="1912" b="1" i="0" cap="none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27"/>
          <p:cNvSpPr txBox="1">
            <a:spLocks noGrp="1"/>
          </p:cNvSpPr>
          <p:nvPr>
            <p:ph type="body" idx="5"/>
          </p:nvPr>
        </p:nvSpPr>
        <p:spPr>
          <a:xfrm>
            <a:off x="591944" y="2379516"/>
            <a:ext cx="1447872" cy="14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Helvetica Neue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225" name="Google Shape;225;p27"/>
          <p:cNvSpPr txBox="1">
            <a:spLocks noGrp="1"/>
          </p:cNvSpPr>
          <p:nvPr>
            <p:ph type="body" idx="6"/>
          </p:nvPr>
        </p:nvSpPr>
        <p:spPr>
          <a:xfrm>
            <a:off x="2350406" y="2379516"/>
            <a:ext cx="1447872" cy="14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Helvetica Neue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226" name="Google Shape;226;p27"/>
          <p:cNvSpPr txBox="1">
            <a:spLocks noGrp="1"/>
          </p:cNvSpPr>
          <p:nvPr>
            <p:ph type="body" idx="7"/>
          </p:nvPr>
        </p:nvSpPr>
        <p:spPr>
          <a:xfrm>
            <a:off x="4117660" y="2379516"/>
            <a:ext cx="1447872" cy="14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Helvetica Neue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227" name="Google Shape;227;p27"/>
          <p:cNvSpPr txBox="1">
            <a:spLocks noGrp="1"/>
          </p:cNvSpPr>
          <p:nvPr>
            <p:ph type="body" idx="8"/>
          </p:nvPr>
        </p:nvSpPr>
        <p:spPr>
          <a:xfrm>
            <a:off x="5902498" y="2379516"/>
            <a:ext cx="1447872" cy="148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Helvetica Neue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, subtitle and list_blue">
  <p:cSld name="3_Title, subtitle and list_blue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8"/>
          <p:cNvSpPr txBox="1">
            <a:spLocks noGrp="1"/>
          </p:cNvSpPr>
          <p:nvPr>
            <p:ph type="body" idx="1"/>
          </p:nvPr>
        </p:nvSpPr>
        <p:spPr>
          <a:xfrm>
            <a:off x="593024" y="1058998"/>
            <a:ext cx="4407175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230" name="Google Shape;230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3023" y="2018502"/>
            <a:ext cx="186879" cy="239936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8"/>
          <p:cNvSpPr txBox="1">
            <a:spLocks noGrp="1"/>
          </p:cNvSpPr>
          <p:nvPr>
            <p:ph type="body" idx="2"/>
          </p:nvPr>
        </p:nvSpPr>
        <p:spPr>
          <a:xfrm>
            <a:off x="909544" y="1987076"/>
            <a:ext cx="2053464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232" name="Google Shape;232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71393" y="2018502"/>
            <a:ext cx="186879" cy="239936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8"/>
          <p:cNvSpPr txBox="1">
            <a:spLocks noGrp="1"/>
          </p:cNvSpPr>
          <p:nvPr>
            <p:ph type="body" idx="3"/>
          </p:nvPr>
        </p:nvSpPr>
        <p:spPr>
          <a:xfrm>
            <a:off x="3687914" y="1987076"/>
            <a:ext cx="2053464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234" name="Google Shape;234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76139" y="2018502"/>
            <a:ext cx="186879" cy="239936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8"/>
          <p:cNvSpPr txBox="1">
            <a:spLocks noGrp="1"/>
          </p:cNvSpPr>
          <p:nvPr>
            <p:ph type="body" idx="4"/>
          </p:nvPr>
        </p:nvSpPr>
        <p:spPr>
          <a:xfrm>
            <a:off x="6492659" y="1987076"/>
            <a:ext cx="2053464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236" name="Google Shape;236;p28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Helvetica Neue"/>
              <a:buNone/>
              <a:defRPr sz="1912" b="1" i="0" cap="none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28"/>
          <p:cNvSpPr txBox="1">
            <a:spLocks noGrp="1"/>
          </p:cNvSpPr>
          <p:nvPr>
            <p:ph type="body" idx="5"/>
          </p:nvPr>
        </p:nvSpPr>
        <p:spPr>
          <a:xfrm>
            <a:off x="779900" y="2531537"/>
            <a:ext cx="2183108" cy="2812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7546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Char char="•"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238" name="Google Shape;238;p28"/>
          <p:cNvSpPr txBox="1">
            <a:spLocks noGrp="1"/>
          </p:cNvSpPr>
          <p:nvPr>
            <p:ph type="body" idx="6"/>
          </p:nvPr>
        </p:nvSpPr>
        <p:spPr>
          <a:xfrm>
            <a:off x="3523100" y="2531537"/>
            <a:ext cx="2183108" cy="2812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7546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Char char="•"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239" name="Google Shape;239;p28"/>
          <p:cNvSpPr txBox="1">
            <a:spLocks noGrp="1"/>
          </p:cNvSpPr>
          <p:nvPr>
            <p:ph type="body" idx="7"/>
          </p:nvPr>
        </p:nvSpPr>
        <p:spPr>
          <a:xfrm>
            <a:off x="6345431" y="2531537"/>
            <a:ext cx="2183108" cy="2812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7546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Char char="•"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list_blue">
  <p:cSld name="3_Title and list_blue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9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Helvetica Neue"/>
              <a:buNone/>
              <a:defRPr sz="1912" b="1" i="0" cap="none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pic>
        <p:nvPicPr>
          <p:cNvPr id="242" name="Google Shape;242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3023" y="1490964"/>
            <a:ext cx="186879" cy="239936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9"/>
          <p:cNvSpPr txBox="1">
            <a:spLocks noGrp="1"/>
          </p:cNvSpPr>
          <p:nvPr>
            <p:ph type="body" idx="1"/>
          </p:nvPr>
        </p:nvSpPr>
        <p:spPr>
          <a:xfrm>
            <a:off x="909544" y="1459537"/>
            <a:ext cx="2053464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244" name="Google Shape;244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71393" y="1490964"/>
            <a:ext cx="186879" cy="239936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9"/>
          <p:cNvSpPr txBox="1">
            <a:spLocks noGrp="1"/>
          </p:cNvSpPr>
          <p:nvPr>
            <p:ph type="body" idx="2"/>
          </p:nvPr>
        </p:nvSpPr>
        <p:spPr>
          <a:xfrm>
            <a:off x="3687914" y="1459537"/>
            <a:ext cx="2053464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pic>
        <p:nvPicPr>
          <p:cNvPr id="246" name="Google Shape;246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76139" y="1490964"/>
            <a:ext cx="186879" cy="239936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9"/>
          <p:cNvSpPr txBox="1">
            <a:spLocks noGrp="1"/>
          </p:cNvSpPr>
          <p:nvPr>
            <p:ph type="body" idx="3"/>
          </p:nvPr>
        </p:nvSpPr>
        <p:spPr>
          <a:xfrm>
            <a:off x="6492659" y="1459537"/>
            <a:ext cx="2053464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248" name="Google Shape;248;p29"/>
          <p:cNvSpPr txBox="1">
            <a:spLocks noGrp="1"/>
          </p:cNvSpPr>
          <p:nvPr>
            <p:ph type="body" idx="4"/>
          </p:nvPr>
        </p:nvSpPr>
        <p:spPr>
          <a:xfrm>
            <a:off x="779900" y="2003998"/>
            <a:ext cx="2183108" cy="3154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7546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Char char="•"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249" name="Google Shape;249;p29"/>
          <p:cNvSpPr txBox="1">
            <a:spLocks noGrp="1"/>
          </p:cNvSpPr>
          <p:nvPr>
            <p:ph type="body" idx="5"/>
          </p:nvPr>
        </p:nvSpPr>
        <p:spPr>
          <a:xfrm>
            <a:off x="3523100" y="2003998"/>
            <a:ext cx="2183108" cy="3154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7546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Char char="•"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250" name="Google Shape;250;p29"/>
          <p:cNvSpPr txBox="1">
            <a:spLocks noGrp="1"/>
          </p:cNvSpPr>
          <p:nvPr>
            <p:ph type="body" idx="6"/>
          </p:nvPr>
        </p:nvSpPr>
        <p:spPr>
          <a:xfrm>
            <a:off x="6345431" y="2003998"/>
            <a:ext cx="2183108" cy="3154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7546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Char char="•"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pictures">
  <p:cSld name="1_Title and pictures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0"/>
          <p:cNvSpPr>
            <a:spLocks noGrp="1"/>
          </p:cNvSpPr>
          <p:nvPr>
            <p:ph type="pic" idx="2"/>
          </p:nvPr>
        </p:nvSpPr>
        <p:spPr>
          <a:xfrm>
            <a:off x="593023" y="1417557"/>
            <a:ext cx="3978979" cy="3825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 i="0" u="none" strike="noStrike" cap="none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53" name="Google Shape;253;p30"/>
          <p:cNvSpPr>
            <a:spLocks noGrp="1"/>
          </p:cNvSpPr>
          <p:nvPr>
            <p:ph type="pic" idx="3"/>
          </p:nvPr>
        </p:nvSpPr>
        <p:spPr>
          <a:xfrm>
            <a:off x="5000196" y="1417556"/>
            <a:ext cx="3550784" cy="1786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 i="0" u="none" strike="noStrike" cap="none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54" name="Google Shape;254;p30"/>
          <p:cNvSpPr>
            <a:spLocks noGrp="1"/>
          </p:cNvSpPr>
          <p:nvPr>
            <p:ph type="pic" idx="4"/>
          </p:nvPr>
        </p:nvSpPr>
        <p:spPr>
          <a:xfrm>
            <a:off x="5000196" y="3469095"/>
            <a:ext cx="3550784" cy="1786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 i="0" u="none" strike="noStrike" cap="none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55" name="Google Shape;255;p30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Helvetica Neue"/>
              <a:buNone/>
              <a:defRPr sz="1912" b="1" i="0" cap="none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, text and pictures">
  <p:cSld name="2_Title, text and pictures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1"/>
          <p:cNvSpPr/>
          <p:nvPr/>
        </p:nvSpPr>
        <p:spPr>
          <a:xfrm rot="5400000">
            <a:off x="948915" y="3167625"/>
            <a:ext cx="4395336" cy="396590"/>
          </a:xfrm>
          <a:prstGeom prst="hexagon">
            <a:avLst>
              <a:gd name="adj" fmla="val 25000"/>
              <a:gd name="vf" fmla="val 115470"/>
            </a:avLst>
          </a:prstGeom>
          <a:noFill/>
          <a:ln w="25400" cap="flat" cmpd="sng">
            <a:solidFill>
              <a:srgbClr val="8B4F65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19050" tIns="19050" rIns="19050" bIns="1905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75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58" name="Google Shape;258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42042" y="2414532"/>
            <a:ext cx="1126267" cy="1427894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1"/>
          <p:cNvSpPr>
            <a:spLocks noGrp="1"/>
          </p:cNvSpPr>
          <p:nvPr>
            <p:ph type="pic" idx="2"/>
          </p:nvPr>
        </p:nvSpPr>
        <p:spPr>
          <a:xfrm>
            <a:off x="593021" y="1417557"/>
            <a:ext cx="1719356" cy="1803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 i="0" u="none" strike="noStrike" cap="none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60" name="Google Shape;260;p31"/>
          <p:cNvSpPr txBox="1">
            <a:spLocks noGrp="1"/>
          </p:cNvSpPr>
          <p:nvPr>
            <p:ph type="body" idx="1"/>
          </p:nvPr>
        </p:nvSpPr>
        <p:spPr>
          <a:xfrm>
            <a:off x="2582979" y="1753694"/>
            <a:ext cx="1364769" cy="981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261" name="Google Shape;261;p31"/>
          <p:cNvSpPr>
            <a:spLocks noGrp="1"/>
          </p:cNvSpPr>
          <p:nvPr>
            <p:ph type="pic" idx="3"/>
          </p:nvPr>
        </p:nvSpPr>
        <p:spPr>
          <a:xfrm>
            <a:off x="5780486" y="1417557"/>
            <a:ext cx="2770497" cy="156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 i="0" u="none" strike="noStrike" cap="none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62" name="Google Shape;262;p31"/>
          <p:cNvSpPr>
            <a:spLocks noGrp="1"/>
          </p:cNvSpPr>
          <p:nvPr>
            <p:ph type="pic" idx="4"/>
          </p:nvPr>
        </p:nvSpPr>
        <p:spPr>
          <a:xfrm>
            <a:off x="5780486" y="3390941"/>
            <a:ext cx="2770497" cy="1562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 i="0" u="none" strike="noStrike" cap="none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63" name="Google Shape;263;p31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Helvetica Neue"/>
              <a:buNone/>
              <a:defRPr sz="1912" b="1" i="0" cap="none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31"/>
          <p:cNvSpPr txBox="1">
            <a:spLocks noGrp="1"/>
          </p:cNvSpPr>
          <p:nvPr>
            <p:ph type="body" idx="5"/>
          </p:nvPr>
        </p:nvSpPr>
        <p:spPr>
          <a:xfrm>
            <a:off x="2582979" y="2967431"/>
            <a:ext cx="1593369" cy="193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, text and pictures">
  <p:cSld name="3_Title, text and pictures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2"/>
          <p:cNvSpPr/>
          <p:nvPr/>
        </p:nvSpPr>
        <p:spPr>
          <a:xfrm rot="5400000">
            <a:off x="948915" y="3167625"/>
            <a:ext cx="4395336" cy="396590"/>
          </a:xfrm>
          <a:prstGeom prst="hexagon">
            <a:avLst>
              <a:gd name="adj" fmla="val 25000"/>
              <a:gd name="vf" fmla="val 115470"/>
            </a:avLst>
          </a:prstGeom>
          <a:noFill/>
          <a:ln w="25400" cap="flat" cmpd="sng">
            <a:solidFill>
              <a:srgbClr val="8B4F65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19050" tIns="19050" rIns="19050" bIns="1905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75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67" name="Google Shape;267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42042" y="2414532"/>
            <a:ext cx="1126267" cy="1427894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2"/>
          <p:cNvSpPr>
            <a:spLocks noGrp="1"/>
          </p:cNvSpPr>
          <p:nvPr>
            <p:ph type="pic" idx="2"/>
          </p:nvPr>
        </p:nvSpPr>
        <p:spPr>
          <a:xfrm>
            <a:off x="593021" y="1417557"/>
            <a:ext cx="1719356" cy="1803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 i="0" u="none" strike="noStrike" cap="none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69" name="Google Shape;269;p32"/>
          <p:cNvSpPr txBox="1">
            <a:spLocks noGrp="1"/>
          </p:cNvSpPr>
          <p:nvPr>
            <p:ph type="body" idx="1"/>
          </p:nvPr>
        </p:nvSpPr>
        <p:spPr>
          <a:xfrm>
            <a:off x="2582979" y="1753694"/>
            <a:ext cx="1364769" cy="981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270" name="Google Shape;270;p32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Helvetica Neue"/>
              <a:buNone/>
              <a:defRPr sz="1912" b="1" i="0" cap="none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32"/>
          <p:cNvSpPr txBox="1">
            <a:spLocks noGrp="1"/>
          </p:cNvSpPr>
          <p:nvPr>
            <p:ph type="body" idx="3"/>
          </p:nvPr>
        </p:nvSpPr>
        <p:spPr>
          <a:xfrm>
            <a:off x="2582979" y="2967431"/>
            <a:ext cx="1593369" cy="1931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sp>
        <p:nvSpPr>
          <p:cNvPr id="272" name="Google Shape;272;p32"/>
          <p:cNvSpPr txBox="1">
            <a:spLocks noGrp="1"/>
          </p:cNvSpPr>
          <p:nvPr>
            <p:ph type="body" idx="4"/>
          </p:nvPr>
        </p:nvSpPr>
        <p:spPr>
          <a:xfrm>
            <a:off x="5862603" y="1248033"/>
            <a:ext cx="2688379" cy="385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able_1">
  <p:cSld name="1_Table_1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3"/>
          <p:cNvSpPr txBox="1">
            <a:spLocks noGrp="1"/>
          </p:cNvSpPr>
          <p:nvPr>
            <p:ph type="body" idx="1"/>
          </p:nvPr>
        </p:nvSpPr>
        <p:spPr>
          <a:xfrm>
            <a:off x="593024" y="1058998"/>
            <a:ext cx="4407175" cy="338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 b="1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  <a:defRPr sz="1200">
                <a:solidFill>
                  <a:srgbClr val="E15A64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  <p:graphicFrame>
        <p:nvGraphicFramePr>
          <p:cNvPr id="275" name="Google Shape;275;p33"/>
          <p:cNvGraphicFramePr/>
          <p:nvPr/>
        </p:nvGraphicFramePr>
        <p:xfrm>
          <a:off x="593024" y="17526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{2D7B0196-DF0F-47FF-8D08-ED451C0F4AE0}</a:tableStyleId>
              </a:tblPr>
              <a:tblGrid>
                <a:gridCol w="764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4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4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4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4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42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42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6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6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76" name="Google Shape;276;p33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Helvetica Neue"/>
              <a:buNone/>
              <a:defRPr sz="1912" b="1" i="0" cap="none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33"/>
          <p:cNvSpPr txBox="1">
            <a:spLocks noGrp="1"/>
          </p:cNvSpPr>
          <p:nvPr>
            <p:ph type="body" idx="2"/>
          </p:nvPr>
        </p:nvSpPr>
        <p:spPr>
          <a:xfrm>
            <a:off x="6390046" y="1752693"/>
            <a:ext cx="2226416" cy="3412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able_2">
  <p:cSld name="1_Table_2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9" name="Google Shape;279;p34"/>
          <p:cNvGraphicFramePr/>
          <p:nvPr/>
        </p:nvGraphicFramePr>
        <p:xfrm>
          <a:off x="593024" y="13090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{2D7B0196-DF0F-47FF-8D08-ED451C0F4AE0}</a:tableStyleId>
              </a:tblPr>
              <a:tblGrid>
                <a:gridCol w="764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4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4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4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4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42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42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8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80" name="Google Shape;280;p34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Helvetica Neue"/>
              <a:buNone/>
              <a:defRPr sz="1912" b="1" i="0" cap="none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34"/>
          <p:cNvSpPr txBox="1">
            <a:spLocks noGrp="1"/>
          </p:cNvSpPr>
          <p:nvPr>
            <p:ph type="body" idx="1"/>
          </p:nvPr>
        </p:nvSpPr>
        <p:spPr>
          <a:xfrm>
            <a:off x="6390046" y="1309077"/>
            <a:ext cx="2226416" cy="385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None/>
              <a:defRPr sz="900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6"/>
              <a:buFont typeface="Helvetica Neue"/>
              <a:buNone/>
              <a:defRPr sz="788" b="0" i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lvl="5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6pPr>
            <a:lvl7pPr marL="3200400" lvl="6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7pPr>
            <a:lvl8pPr marL="3657600" lvl="7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8pPr>
            <a:lvl9pPr marL="4114800" lvl="8" indent="-322326" algn="l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476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able_3">
  <p:cSld name="1_Table_3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3" name="Google Shape;283;p35"/>
          <p:cNvGraphicFramePr/>
          <p:nvPr/>
        </p:nvGraphicFramePr>
        <p:xfrm>
          <a:off x="593021" y="130907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{2D7B0196-DF0F-47FF-8D08-ED451C0F4AE0}</a:tableStyleId>
              </a:tblPr>
              <a:tblGrid>
                <a:gridCol w="1139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9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9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9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9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99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8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highlight>
                          <a:srgbClr val="E15A64"/>
                        </a:highlight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8DE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20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Gill Sans"/>
                        <a:buNone/>
                      </a:pPr>
                      <a:endParaRPr sz="1000" b="0" i="0" u="none" strike="noStrike" cap="none">
                        <a:latin typeface="Helvetica Neue"/>
                        <a:ea typeface="Helvetica Neue"/>
                        <a:cs typeface="Helvetica Neue"/>
                        <a:sym typeface="Helvetica Neue"/>
                      </a:endParaRPr>
                    </a:p>
                  </a:txBody>
                  <a:tcPr marL="19750" marR="19750" marT="21950" marB="2195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84" name="Google Shape;284;p35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13"/>
              <a:buFont typeface="Helvetica Neue"/>
              <a:buNone/>
              <a:defRPr sz="1912" b="1" i="0" cap="none">
                <a:solidFill>
                  <a:srgbClr val="8B4F65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, list and pisture_blue">
  <p:cSld name="3_Title, list and pisture_blue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7D8D8"/>
            </a:gs>
            <a:gs pos="100000">
              <a:srgbClr val="92AEB2"/>
            </a:gs>
          </a:gsLst>
          <a:lin ang="54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05836" y="5218215"/>
            <a:ext cx="360675" cy="318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spcBef>
                <a:spcPts val="0"/>
              </a:spcBef>
              <a:buNone/>
              <a:def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1" name="Google Shape;11;p10"/>
          <p:cNvSpPr txBox="1">
            <a:spLocks noGrp="1"/>
          </p:cNvSpPr>
          <p:nvPr>
            <p:ph type="title"/>
          </p:nvPr>
        </p:nvSpPr>
        <p:spPr>
          <a:xfrm>
            <a:off x="252412" y="148168"/>
            <a:ext cx="8643938" cy="703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8B4F6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750"/>
              <a:buFont typeface="Gill Sans"/>
              <a:buNone/>
              <a:defRPr sz="375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750"/>
              <a:buFont typeface="Gill Sans"/>
              <a:buNone/>
              <a:defRPr sz="375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750"/>
              <a:buFont typeface="Gill Sans"/>
              <a:buNone/>
              <a:defRPr sz="375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750"/>
              <a:buFont typeface="Gill Sans"/>
              <a:buNone/>
              <a:defRPr sz="375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750"/>
              <a:buFont typeface="Gill Sans"/>
              <a:buNone/>
              <a:defRPr sz="375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750"/>
              <a:buFont typeface="Gill Sans"/>
              <a:buNone/>
              <a:defRPr sz="375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750"/>
              <a:buFont typeface="Gill Sans"/>
              <a:buNone/>
              <a:defRPr sz="375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750"/>
              <a:buFont typeface="Gill Sans"/>
              <a:buNone/>
              <a:defRPr sz="375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12" name="Google Shape;12;p10"/>
          <p:cNvSpPr txBox="1">
            <a:spLocks noGrp="1"/>
          </p:cNvSpPr>
          <p:nvPr>
            <p:ph type="body" idx="1"/>
          </p:nvPr>
        </p:nvSpPr>
        <p:spPr>
          <a:xfrm>
            <a:off x="252412" y="852131"/>
            <a:ext cx="8643938" cy="4439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/>
          </a:bodyPr>
          <a:lstStyle>
            <a:lvl1pPr marL="457200" marR="0" lvl="0" indent="-3327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27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27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27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273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1640"/>
              <a:buFont typeface="Arial"/>
              <a:buChar char="•"/>
              <a:defRPr sz="2000" b="0" i="0" u="none" strike="noStrike" cap="none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3567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marR="0" lvl="6" indent="-353567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marR="0" lvl="7" indent="-353567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marR="0" lvl="8" indent="-353567" algn="l" rtl="0">
              <a:lnSpc>
                <a:spcPct val="120000"/>
              </a:lnSpc>
              <a:spcBef>
                <a:spcPts val="2438"/>
              </a:spcBef>
              <a:spcAft>
                <a:spcPts val="0"/>
              </a:spcAft>
              <a:buClr>
                <a:srgbClr val="535353"/>
              </a:buClr>
              <a:buSzPts val="1968"/>
              <a:buFont typeface="Gill Sans"/>
              <a:buChar char="•"/>
              <a:defRPr sz="2400" b="0" i="0" u="none" strike="noStrike" cap="none">
                <a:solidFill>
                  <a:srgbClr val="53535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23.png"/><Relationship Id="rId9" Type="http://schemas.openxmlformats.org/officeDocument/2006/relationships/image" Target="../media/image3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7D8D8"/>
            </a:gs>
            <a:gs pos="7000">
              <a:srgbClr val="D7D8D8"/>
            </a:gs>
            <a:gs pos="100000">
              <a:srgbClr val="92AEB2"/>
            </a:gs>
          </a:gsLst>
          <a:lin ang="5400012" scaled="0"/>
        </a:gra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gd717bdbba3_1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06478">
            <a:off x="2417402" y="-361431"/>
            <a:ext cx="3176222" cy="234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gd717bdbba3_1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47598" y="33884"/>
            <a:ext cx="4389578" cy="2754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gd717bdbba3_1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02081" y="1863291"/>
            <a:ext cx="271602" cy="313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gd717bdbba3_1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69806" y="2979196"/>
            <a:ext cx="271601" cy="313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gd717bdbba3_1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571195" y="2100854"/>
            <a:ext cx="3430671" cy="2152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gd717bdbba3_1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367062" y="3194171"/>
            <a:ext cx="3430671" cy="2152931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gd717bdbba3_1_0"/>
          <p:cNvSpPr txBox="1"/>
          <p:nvPr/>
        </p:nvSpPr>
        <p:spPr>
          <a:xfrm rot="-1985744">
            <a:off x="2106788" y="165409"/>
            <a:ext cx="4251340" cy="604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2706"/>
              <a:buFont typeface="Arial"/>
              <a:buNone/>
            </a:pPr>
            <a:r>
              <a:rPr lang="ru-RU" sz="3300" b="1" i="0" u="none" strike="noStrike" cap="none">
                <a:solidFill>
                  <a:srgbClr val="8B4F65"/>
                </a:solidFill>
                <a:latin typeface="Arial"/>
                <a:ea typeface="Arial"/>
                <a:cs typeface="Arial"/>
                <a:sym typeface="Arial"/>
              </a:rPr>
              <a:t>Продолжаем</a:t>
            </a:r>
            <a:endParaRPr sz="3300" b="1" i="0" u="none" strike="noStrike" cap="none">
              <a:solidFill>
                <a:srgbClr val="8B4F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gd717bdbba3_1_0"/>
          <p:cNvSpPr txBox="1"/>
          <p:nvPr/>
        </p:nvSpPr>
        <p:spPr>
          <a:xfrm rot="-2019249">
            <a:off x="2621588" y="1198674"/>
            <a:ext cx="4114739" cy="1071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2706"/>
              <a:buFont typeface="Arial"/>
              <a:buNone/>
            </a:pPr>
            <a:r>
              <a:rPr lang="ru-RU" sz="3300" b="1" i="0" u="none" strike="noStrike" cap="none">
                <a:solidFill>
                  <a:srgbClr val="E15A64"/>
                </a:solidFill>
                <a:latin typeface="Arial"/>
                <a:ea typeface="Arial"/>
                <a:cs typeface="Arial"/>
                <a:sym typeface="Arial"/>
              </a:rPr>
              <a:t>Школа стойкости</a:t>
            </a:r>
            <a:endParaRPr sz="3300" b="1" i="0" u="none" strike="noStrike" cap="none">
              <a:solidFill>
                <a:srgbClr val="E15A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gd717bdbba3_1_0"/>
          <p:cNvSpPr txBox="1"/>
          <p:nvPr/>
        </p:nvSpPr>
        <p:spPr>
          <a:xfrm>
            <a:off x="4612735" y="1825439"/>
            <a:ext cx="40851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800"/>
              <a:buFont typeface="Arial"/>
              <a:buNone/>
            </a:pPr>
            <a:r>
              <a:rPr lang="ru-RU" sz="1800" b="1" i="0" u="none" strike="noStrike" cap="none" dirty="0">
                <a:solidFill>
                  <a:srgbClr val="8B4F65"/>
                </a:solidFill>
                <a:latin typeface="Arial"/>
                <a:ea typeface="Arial"/>
                <a:cs typeface="Arial"/>
                <a:sym typeface="Arial"/>
              </a:rPr>
              <a:t>Летняя Школа Центра ГРАНИ</a:t>
            </a:r>
            <a:br>
              <a:rPr lang="ru-RU" sz="1800" b="1" i="0" u="none" strike="noStrike" cap="none" dirty="0">
                <a:solidFill>
                  <a:srgbClr val="8B4F65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ru-RU" sz="1800" b="1" i="0" u="none" strike="noStrike" cap="none" dirty="0">
                <a:solidFill>
                  <a:srgbClr val="8B4F6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800" b="1" i="0" u="none" strike="noStrike" cap="none" dirty="0">
                <a:solidFill>
                  <a:srgbClr val="8B4F65"/>
                </a:solidFill>
                <a:latin typeface="Arial"/>
                <a:ea typeface="Arial"/>
                <a:cs typeface="Arial"/>
                <a:sym typeface="Arial"/>
              </a:rPr>
              <a:t>«Можно ли улучшать некоммерческую организацию, если все ожидают чего-то… неожиданного» </a:t>
            </a:r>
            <a:br>
              <a:rPr lang="ru-RU" sz="1800" b="1" i="0" u="none" strike="noStrike" cap="none" dirty="0">
                <a:solidFill>
                  <a:srgbClr val="8B4F6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800" b="1" i="0" u="none" strike="noStrike" cap="none" dirty="0">
                <a:solidFill>
                  <a:srgbClr val="8B4F65"/>
                </a:solidFill>
                <a:latin typeface="Arial"/>
                <a:ea typeface="Arial"/>
                <a:cs typeface="Arial"/>
                <a:sym typeface="Arial"/>
              </a:rPr>
              <a:t>25-26 марта 2021 года </a:t>
            </a:r>
            <a:endParaRPr sz="1687" b="0" i="0" u="none" strike="noStrike" cap="none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9" name="Google Shape;299;gd717bdbba3_1_0" descr="Изображение выглядит как текст&#10;&#10;Автоматически созданное описание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94255" y="4614531"/>
            <a:ext cx="599710" cy="699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gd717bdbba3_1_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769225" y="4683607"/>
            <a:ext cx="761365" cy="574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gd717bdbba3_1_0"/>
          <p:cNvPicPr preferRelativeResize="0"/>
          <p:nvPr/>
        </p:nvPicPr>
        <p:blipFill rotWithShape="1">
          <a:blip r:embed="rId8">
            <a:alphaModFix/>
          </a:blip>
          <a:srcRect l="14874" t="27385" r="28590" b="22382"/>
          <a:stretch/>
        </p:blipFill>
        <p:spPr>
          <a:xfrm>
            <a:off x="6019799" y="4634642"/>
            <a:ext cx="758191" cy="73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gd717bdbba3_1_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839511" y="4429004"/>
            <a:ext cx="2740610" cy="115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"/>
          <p:cNvSpPr txBox="1">
            <a:spLocks noGrp="1"/>
          </p:cNvSpPr>
          <p:nvPr>
            <p:ph type="body" idx="1"/>
          </p:nvPr>
        </p:nvSpPr>
        <p:spPr>
          <a:xfrm rot="-5400000">
            <a:off x="6573928" y="2236088"/>
            <a:ext cx="2092990" cy="185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ctr" anchorCtr="0">
            <a:normAutofit fontScale="775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ct val="82000"/>
              <a:buFont typeface="Helvetica Neue"/>
              <a:buNone/>
            </a:pPr>
            <a:endParaRPr/>
          </a:p>
        </p:txBody>
      </p:sp>
      <p:sp>
        <p:nvSpPr>
          <p:cNvPr id="308" name="Google Shape;308;p2"/>
          <p:cNvSpPr txBox="1">
            <a:spLocks noGrp="1"/>
          </p:cNvSpPr>
          <p:nvPr>
            <p:ph type="body" idx="2"/>
          </p:nvPr>
        </p:nvSpPr>
        <p:spPr>
          <a:xfrm>
            <a:off x="3131840" y="3361556"/>
            <a:ext cx="3025973" cy="970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</a:pPr>
            <a:r>
              <a:rPr lang="ru-RU"/>
              <a:t>  Проявляем толмачей, ситнезаторов данных, специалистов по  взаимодействию талантливых людей</a:t>
            </a:r>
            <a:endParaRPr/>
          </a:p>
        </p:txBody>
      </p:sp>
      <p:sp>
        <p:nvSpPr>
          <p:cNvPr id="309" name="Google Shape;309;p2"/>
          <p:cNvSpPr txBox="1">
            <a:spLocks noGrp="1"/>
          </p:cNvSpPr>
          <p:nvPr>
            <p:ph type="title"/>
          </p:nvPr>
        </p:nvSpPr>
        <p:spPr>
          <a:xfrm>
            <a:off x="3037831" y="1704454"/>
            <a:ext cx="3034358" cy="859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ct val="99320"/>
              <a:buFont typeface="Helvetica Neue"/>
              <a:buNone/>
            </a:pPr>
            <a:br>
              <a:rPr lang="ru-RU"/>
            </a:br>
            <a:r>
              <a:rPr lang="ru-RU" sz="1800"/>
              <a:t>Новые компетенции, необходимые для формирования новой среды для НКО</a:t>
            </a:r>
            <a:endParaRPr/>
          </a:p>
        </p:txBody>
      </p:sp>
      <p:sp>
        <p:nvSpPr>
          <p:cNvPr id="310" name="Google Shape;310;p2"/>
          <p:cNvSpPr txBox="1">
            <a:spLocks noGrp="1"/>
          </p:cNvSpPr>
          <p:nvPr>
            <p:ph type="sldNum" idx="4294967295"/>
          </p:nvPr>
        </p:nvSpPr>
        <p:spPr>
          <a:xfrm>
            <a:off x="8783638" y="5218113"/>
            <a:ext cx="360362" cy="3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  <p:sp>
        <p:nvSpPr>
          <p:cNvPr id="311" name="Google Shape;311;p2"/>
          <p:cNvSpPr/>
          <p:nvPr/>
        </p:nvSpPr>
        <p:spPr>
          <a:xfrm>
            <a:off x="3131840" y="1201316"/>
            <a:ext cx="2880320" cy="386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12" b="1" i="0" u="none" strike="noStrike" cap="none">
                <a:solidFill>
                  <a:srgbClr val="8B4F65"/>
                </a:solidFill>
                <a:latin typeface="Gill Sans"/>
                <a:ea typeface="Gill Sans"/>
                <a:cs typeface="Gill Sans"/>
                <a:sym typeface="Gill Sans"/>
              </a:rPr>
              <a:t>Мастерская для НКО </a:t>
            </a:r>
            <a:endParaRPr sz="1800" b="0" i="0" u="none" strike="noStrike" cap="non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779647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ct val="99320"/>
              <a:buFont typeface="Helvetica Neue"/>
              <a:buNone/>
            </a:pPr>
            <a:r>
              <a:rPr lang="ru-RU"/>
              <a:t>Что мы уже знаем</a:t>
            </a:r>
            <a:br>
              <a:rPr lang="ru-RU"/>
            </a:br>
            <a:r>
              <a:rPr lang="ru-RU"/>
              <a:t>ТОП-10 навыков по данным Всемирного экономического форума </a:t>
            </a:r>
            <a:endParaRPr/>
          </a:p>
        </p:txBody>
      </p:sp>
      <p:sp>
        <p:nvSpPr>
          <p:cNvPr id="317" name="Google Shape;317;p3"/>
          <p:cNvSpPr txBox="1">
            <a:spLocks noGrp="1"/>
          </p:cNvSpPr>
          <p:nvPr>
            <p:ph type="body" idx="3"/>
          </p:nvPr>
        </p:nvSpPr>
        <p:spPr>
          <a:xfrm>
            <a:off x="5384829" y="2248231"/>
            <a:ext cx="3166150" cy="2995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None/>
            </a:pPr>
            <a:endParaRPr/>
          </a:p>
        </p:txBody>
      </p:sp>
      <p:sp>
        <p:nvSpPr>
          <p:cNvPr id="318" name="Google Shape;318;p3"/>
          <p:cNvSpPr txBox="1">
            <a:spLocks noGrp="1"/>
          </p:cNvSpPr>
          <p:nvPr>
            <p:ph type="sldNum" idx="4294967295"/>
          </p:nvPr>
        </p:nvSpPr>
        <p:spPr>
          <a:xfrm>
            <a:off x="8783638" y="5218113"/>
            <a:ext cx="360362" cy="3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  <p:sp>
        <p:nvSpPr>
          <p:cNvPr id="319" name="Google Shape;319;p3" descr="data:image/png;base64,iVBORw0KGgoAAAANSUhEUgAAAGwAAADvCAYAAAAXQjG7AAAgAElEQVR4Xu2dCXCcV5Xvj6RutdRq7bu1WJY3eZH3fYsX7CSYkIQBkkkCFPWGN1A8ZmpmIDBATXjzpgYyZCZkgGEyL0AIEGBCGNYMIbsdm9jxblmWZMmWLGvfl25J3Vpe/U7n0+u0u1utlmyp5b5VLrm7v++797vn3nPO/2w36lMHnhqTSAubGYiKECxsaKUDjRAsvOgVIViY0StCsAjBwm0Gwmy8ERk2VwiWlBovMaZo6Wqzh9krze3h+t1hyzfkiTXRIq6hERkacElsnElnIiYmWhz9TrHaYqWtsVevMcfGiNlikr6uAbHEm2XQ4ZQ4a6yMjY5JfEKsOPqHxOUakSiJkpQMq/T3DEpfz6C0NvSI1WaRgX6nOIeG5/ZMT9Pb+SQYk75623yJiYmSzLxkaWvokeb6HmHXmS0xSoTo6Chpa+yTrLykcQIOu0bElhwnnS39EpcQK9dqOiQhKU7Ss23SWNsliSnxkpBo0Z17paJVCZaWaZPuDocSMdImnoFJy7CoKJGUjARx9A1JjDlaHH1OJZJraFh3VU+nY+JeI1eEPAMTEoxdlZRmlYbLHTI2DUas6X5eqG8Op4iNNYm9byjUR8zIfT4JBrtbsiZX4uLNkp6dqKwrxhyju2rQ4VK2Njw8ovKHa4cGXWKONUnT1W7JLUyRng6HjI6OSowpRq8dGRkVS5xJGq50yoqNBfo8e++QpGYmSG/XgMrHprpuWbgiW/tARrJrR4ZHVT5KlIjZHKOTCztFjkZFRwkraHR0TPvjWSZzjH42xlFzoUUWlGRKdEy0jI2NqZxkvHyGWPQBq7YlW2TA7pLRkVEZGhxW+UzfsHXkMH3Zewdl2DUqImMqt+mL3+iPMTG+vu5BqbnQPC0L299q8EkwVh8TazJH66DGRkUSki06yeyQqKgo6esZEGuCRRz2IZVpSSnx0nKtRzJyE6W9uU9/0wmKidJJQn6deP2yZBck62eIlJmbJPU1HZKYHCfVZS2yeFWOdLb2S+a8JCVcrMWkyoqMiWTnJytxGQOsmP74DYWorrJN2THPzshJHB/HyTeuSHqOTZ/DwoEYjD0qWnR88bZYJQRjYxEx4Uw+jf5YOCw8Gu/IXERHR+u8sChYTCZTjL4j1zP2t166dPMJpkbGKDeNYYNMMJPRfLX7usFw3XSwSlY7EwCh6OvqpQ7t33McxufYOLN754no7kaTDdQ8x29cB7HgEO1NfQHv9e7f++KJfp9uvulXhuUtSJUBh0s1vsk03YHRUcqmbmZLTreG1CesunBJhtSUtSh7u9FtqvPjk2CwhdIthdLdZtft7nKOiC0pTl+IlW2JNymgpnPYBiwFOYVaD4tC9l081aDvvmxdnu7Ay+UtwqTCsoaH3TJN+X9MtLQ1ueEBckPhwjuf66vb9feM3CSVf/SXlZ+sbK23y6HXIuB6Ox2ycnOhXDrfpONEzsK23DIrWsdMX+BDNFz+7xwc1s+MfcDuVEzJmOiLccACu9rtykph8bBV+kcLRn4hM/k//XE/co135zdeWLlOlCgLNzgDfYFJjflxy8TJNZ8EY4csX5+nL9Nc361PXLAsS2UJE8eExVnNMq8oVYU2Ar1gUYZOHMRG1lytald8lV+cpsRIyUyQjuZ+fWkmAtbHpCAv7T1DkpqVoAQYHHDp56VrcuXMkTpJSLIooavONIktJU7lXca8JN1NjANFgXsWl+ao7EL+wbqZdAjDYqMfrmNR8U6wMSYS5SOnMEXfqfp8s8xfkqF9AeR5Jn2ZYmPk0rkmKVycKX3dA+MYFJYKgXLnp0p9dYfKbggHhjUIzjvSJ+Nk4bFAICyyEq0bbDvZ5pclIlOY7CsVbTqwybaktHgdGII6UGPyANfsAnbtRDLRlzzi+XkL0nTifclTQ86k5yQqQDfeh2tZMBAxEOvn/rzidN2F3GvIW2+zHbvQsAgFI1snO6e6UyMe51CmbebuiRBs5uY+pJ6jPn//j5VnISvU3GSKUcGp/NYWqwIcHmyJMyvmQnaNuEZVceB3wCysAPE/NDQ8t54TZ5KosWl4r2l6ToQlhrTGZ/amCEuc2fmfdO++1fooUYMvDXUYbe9mNbS2vKI0aarrUlNSpL17BvwC55WbChQzIaPam3rVQYn9rr93UOUZDczV3WGXxOR4t7HUivPSNS7XTLHY3WIUkGJqQi4COAGMAFgDPCvOWZKhIBfMBOgF82CCAlOBlYadIzIA0E2OU0CM7RCipmba9Llp2TY1UYG7uJ/xgAcBtynp1vE+XU7kbJzioPgEi2TOS1SEC4bjfQ0wjfquRmNgSZTbRIZ85535DeCNeg8GBbdVX2iRxJQ4le830gPgl2C7379crl3uVEAI6MPQGmtxWwyYDBQRJqKlocetdERF6UT1dA6oMoJR1DCScl1adqI6NJPTrKq8YPFgBzEhZ47USlFJliougE+IBgBlMsBKjAEjbW/ngNtab4pWr0BdVbvaHfnLdzkFKTqRHS19CsKxigD28SwwifSJ7RDCVJ1tUisNJrjE1HiddJ7V3e7Q/lgogFzGzBgA1LwPYwPYgzN5JosOn+D5Y3WSkZssLIiJ7JNT4RpByzB2hqfT0rtT43e1tNudk7ZBehtRmTRALjvWs00ErCc7Gf5AsPdz6Jcdh9XGlxF8sv2Gen3QBPPXwVSNmaEO/Fa9z6/SsXxDvsoJVnl8glm3udtBOCq25Hi5drlDUtJxGkargbTqXLMsWZUjtpR4aaztVNaHPIGVYWuD7SxamTNuMEW2aACO3S3XuBb2qIbbWEIPhlRGwG6wbcLi3J+HlF1ihsKW2dlql9z5blaIeQu/FgZcPuM3g1XDwjE+Y2/kWW4555ZHBA7xXOQShlm+R8byXuqkHMPgbRofJ7KVccNSGfvNbn4dmAuXZ+tEQjQMwMgpwxGJcsHLtjX1SrzVDZ4rTjWo4sDLMAG1Fa2qRBQvz9IIqdqKNnVQGgZTnolMwYbX2z3glj9Dw+9ykjLhQw6XTrxGa/UNqVxBmcBDnVOQLJ1t/bJ2e5Fa1DHYIoswVDde6VIjM7IH2XjpfLPkL0xThYmxsziQYcg3PAoqs2xuhywL0Dk0ovKJBQt7NsaJoxI5duzl6hkJAZwyS/ReYbykpwPS+D1YWeFrxaJ9sZonckf4km++HIwTOR2N3czCmG0taILxkjmFqar2RoJLZ46MfoNwVmwqUPaCTICtwUYM/xiso7Wh143TegcVZBPDCBsxcAz+pti4mHG/EwRXB947MqjidMOEO2bmpmX29uwXh+37k5UqkOH9RUszFTwCXpFlOPUM3NJS36POSWQT36H6angBLGx4VAbt7u+my4E3e6fy5owsKJboKRv8yaKJ5MLNeZ2530tQBJv70xA+bxghWPjQSkcaIVi4Eexq6edufDBemE3KbB5uVO2mhyMEm80U8hpb1IXNX4gQLJwIdmLLlyMECyeCHd7xyHUEs+SmSM5d66Xn1BWJzUySaLJIuuzi7OyXhAVZEhVrkuZfnlBLdtaBVTLcPyix6Ta9puNQhaTftkzsVU0SPz9Dhpq6JX33cmn7wznJ2LNCXN12cfU4pOfkFbEuytY0WnO6TaeMaxOX5+n/Bxo6xbY4V5xd/dL6whlJLC0Y77v7xGVJWVuk1/WW1Yu9pkWyD66VaLNJes7WibUo0/285m4ZHXSJJSdFRl3D4urod/9/yCXO9j4ZwYO9Ml+sxVnS8utTkn3XOrn63ddmNfmi/rDrf1+/w6JEsnaWyGBbn0SbY6T7/FXJ3L5Uhtr7ZBQXe1GmODv6ZWTIJSZbnMSmWKW3olESF+dIy+vlkn/3Bn3pkQGnWsUTi7Ok4+QVSVmZL6POESUwlhNX36A+M2ffSml+pUxi4mPFXtsmw44hyb5tmVgyEmVkaFjqfnJUkkrmjffNhPdVt+h1aWsXSNuRCsncUSKDrb0a156+aaH231fVLNaCNInC0l/fKfHzUvT/9qsdkjA/Qwabu9X3H5+TomONiTdL7bNHZzfBfrX7H3wSLHfHUumubJKM9QvUh8TkOJp6lEiJRZnSdLhCxoZHJXP9AjHb4sSSmiDOXoc0vFYu825bpvemlOTqqu+tbpHkpbliSbEqkSBWjMUsLvuQ2Bs6xZJslShTtAx29EvSAmL4x8TR2itJCzLF2TMgV184Iykl88b77q9rl7TSAr2uu6pZnD0Oyd+/UobtTh2Ds9udOWNJS5Ce6lax5iQrsQc77fr/MWLsF2SKq39Qhh1O/U0T92KipelQxewm2E93f3VCGQbBJoyRD+KaoGZCA14m7s8dGOO+zprtJsjoyIjEJsVL/7WuoLoKx4uint7z6IQEC8cXm6tjjnpy32PXEcyaniBL9q8QR5ddWi40Su7qAmVHTrtTbNlJ0lbZLIWbi6XihXNScmep1J+oFZfDKYVbisUB20mzSW9Tt7Ke9upWyViUJbEJFs2THuh26DVpRRnSXd8pqUUZOrct5Y3SUdMquavy9f6hvkGJTYiVEcLbuuySUpguJotJ77d39Mvw4LAkZidJtCla4lMTZHR4RFovNknxbUt9jmugy6F9pOSniTUjQfjc19QjGUtz9N0Gugf0WQYnSYSNDo/oWBPSbdJ0/ppkleSOj+HK4UuSkJkoC3YsUm9E/du1krk0R38f7BmQuJR4MVnMOg9OXEpJcZKcnyrXTtRJ1rJc6bzcJgkZbmWr5vXKoNdX1BPvefw6giWkJ8iK966U4aFh6ajt0H/9rX2Sv7ZA0uenS3NFs+SvyRfXgEvMcWZputAoSTnJOtiR4RGxpdukq75TrKnuYNRYq0Waypuk4fw1Kd66UCece5nwzroOcQ44JX91gdS8Wa3Pm1eaJ+lF6fr/wf5BuXamXiy2OGksa9D7nYTJLczU3x3dDin//QXJXJgp1jSrpC/I8Dmuof4hibWaJSraHSZn77Rr+FpLVYu+W8HaAinetlBOP39KcpblyqU3qvSZ6cUZ0nKxWd8jLjl+fAyXj9bI/A3z3RMdHSVJ2Uk6T4xx4fZFYktPUIWNseeumCe9zT1KeMbMv4bzDZK3yq0Rn/nFaR1zMC3qn97zhE+CrdxfIo6eQWksb5K8FbkyZHdrfLa0BGmqbBZbhk3GRsZ0VQ47hyU5J0naazt1oO1X2qWttkOW7loszZUtkluSLeb4WA3G5Dk9zb06QGBB4Zp8HWdzVau0XGqVhVsWSFxinAz2DarfjeuJPk7MTNRsUD73tfXL8JBLkrKSxGSJEUuCRZ/RVNEsybkoFdePy8GO6uiXBesLdSHZOx3S29IrWYsy9ZksztHhUSWqFohJS9Bn9rb2SW9Ln967RHeTewyVb1ySpKxEWbJzkSpltSevSvbiLP3dybuNjsmVE3X6zEXbiqX+zDXJWzlP50pjOC0m5Vi0/k67tF1uD4ZeEvV/9n8zOBlGJEtwV/rt2KfyEqySgaXaj2Kj37NdQh2fj3fz98yJFLCJfg+KKgEuivrS/n8L9TWn2nfk/hBmIOpv9j8ZIVgIEzdTt0R9+sD/jRBspmY/hH6jxpT5R1q4zIBPgvX09Mqbh/8opatWyMXyKknPSJVh17A0N7fK+g1rpKDArY5G2s2fAZ8E6++3y/PP/Ur6+u3isDskNtYsvX39Yu+3y//4s4/IkqWLbv5IIz3qDPgk2NkzZfLY178pB993u7z1x7dl+Yql4nS6pL29Q7Zt2ywHbt8Tmb4ZmoFJybCRkRGJiXEX5Yq0mZkBnwTr7e2TF3730oQjWrp0kcTFxUlqarJwD6zTbDZLd3ePpKenCawVIJlgteruTEtPFeeQU4acLklOSpTOzm5JTLKpVcBud0Se4zE/zK2vNqkdNiEFIxfc8BmIEOyGT/H0dhCQYLC0c2fLZMPGtRIbG3tdz+UXKuTq1QbZvWe7skZfraqyWvLy50lCgttyT3M6nfLKy4ckKztD1q9fM/59VVWNzJuXI40NTdfdY1zE865da5Tbdm9XeWo8n2SL2itXpWTZkumdoVn2tIAEY2Kf/Pen5aGPfFhSU1PeNfSOji754Q9+Igdu3yuXL9dJxcUqlVG1tVclLTVF0jPSpaOjU7MwMzLSpbW1Tf/29fXLXe+/Q/7tW0/J4OCQ5OXlSnZOlhJpyOlUS3ZSUuL4PcjCS5dq9JkPPPgh+e8XXpKurm5JsCXotcPDw7qYSOVta+sQFKNdu7ZJTc0VHe9HP3b/nFKUAhKMl//mE0/KmrWrZNdt23TyjeZwDMi//9v33BNmiZWGa02Skprs3kljY9LR2S19vX1KEJSQtrZ2WbFymRLm05/5hPzwmZ/Jew/ulxNvnxZLbKycP39RLJZYJWJ2dub4PYB3xgFx7rhjn9RcrpXf/vr3kpycJPHWeMnKypABx6C0tbdr+mtRUaHExVnkck2t1tX4u0cevnUIFgw3YGVDSOOvcc/hQ3+UkpLFkpnl9ihP1LzvD3T9RNdC4JdfekNGRkeUyJ4LbaJxzPbfp6R0lJ2/KK5hl+4IiyVO0tNTZ/v76sKCfScmJfo0sSG3T586J1u3bRSTyX18yWxqIRMM+fb6a0e0skB19WVVTK7VN0pBYZ70dPcqC0QpyMrKVAwGUTs7u8Rms4nLNaxsi51gTbC6a/j29Or36o01xcjmLRvk8OE/SpzFfR3sDhkJ1hsackp/X79ez3e0sdFR6ejskphod2nyRYuLld0iA5F5OTlZ0t7eKS6XS8e2ZctGaWlpk/7+fiVMfHy83kdfqWkpkp2dNSttpiETjBd79ZVDKvBRLjD68x0EgoBMKuBvcHBQrFarguhz5y7od0xgWlqqpKQkS8O1RhkdG1OZhPnral29Tu7d9x6U3/7mRSXs1bprkpScKKaYGLVvJtoSpKu7RxITbfod/gZ2ekJCgjQ1NktmZrps2bZJn0X/He2dSljkI+NEo+Wf2WzSa67WN8iKFSW6oHgGmury5UuDZuc3cweGTDAGiaY4MjwsWdnu0OiJZMtEconfDXmDMnOpqkaWliyekgxqb+uQgcFB3S3BjA9lih04f37BzaRD0H35JRgvh+LAal2+osTnAyfCYbDN48dOStGC+ZKfP2/8GZihmptbJD4+TubNy/X5bHZGTfUVSUlNUW3TwFcXyi7KxYtVsm37Jt0x7HDPZwf95mF6oV+Cwd7+ePS4lJdXyp994qPXrXJfOCy/IE+u1TeoH626ukbZIsB2x86tUldXL5s3r5fKymqVU8g15BNybudt2+SN195UQY9cqautl7j4OAXYwADHwKDs2LFF9uzZIT94+ieyavVKeekPr4nVGq+sds/enVJZcUkKCvMV77FL77n34JwkpF+C4cT88pf+QVavXimr15TK+vWrg8JhPd09Kg/YGadPn9MJX7ZsqcRb45SFnjtTJtt3blE5hq9tQfF8lRtHjxyTO+58j074q68cVjlWOD9PBgedEh0VpUD5vvvule9990dKJNgw+A7Zh5/u5MkzsnffbTJ/fr5yBgD93n27wnQf+R/2lGSYp9zyh8eCmTGEPd6BDRvWTGhaoh/DuhHMs+faNVMiGDis326XhcVFysLQ2kJpLc2tGn5Qumr5lBSMYPu+fLlW7P0O7S/cWsgEM3BYRmaalF+oVBMUDTaFXAJEg7FQ1bs6uxXjoIFt2rROGpuapf5qg6r458+XK35bWbpM0jPSVIUHBqByJ6ck6WewU/HCIikuLtJF8eKLr0pKcpIsXLhAzp0rV+UFaGFgQLRCs8ksSUk2scRZFK+h7mM2GxgYUMNye1tnWHrOQyaYgcPAXX19fapInD17QZxDQ6psMMEQD0CK6j+Ccba1XR78yIel+tJlaWxs1nuuXKlT5QACm82x0t3drVgOO2HZ+fJxPIdhuKK8Su5/4APy02d/oRhp67ZN8uorb+j1LCADA7IwhgaHVAlhbMhIZDKLgJ2M8kMp3Nvv2BtuG8x3TEewb+GNw4K9D5aEBQKFwbsFg5V89RPoPrAYLBvi5ebmCCzYZDaHhSnN+10D4rAjbx5Tazjg1bv582kZ14GjUM+Ne4eGhuTUybO66vFnbdniTqsNtYHlIFKocjPUfmf6voAEwzTE5H7yUx+/ThmA3f3T155Q+VA4P1+SkpJkZMRdZx5/FngLsxEul+TkZNm/f7c8/LlHdIKRcQDfhoYm9Y/t3btTWVVLS6v09fZL0YJCdUai8ldUcEThmKxes1IqL17Svqqrr0h8nNvY/LGPPzDTc3hT+/dLMHbEj3/0nGIeZIU3DoNg3/7WU3LXXXfIvz7xpCxcVKQGWiaXyUQ2QTgIsWZtqTz00IflySefFmt8vJqKANgoJOvWr1Y/2KlT58T1jgMTZeL48ZPynv271ddFII8B5MFaGJwxMEPY++7/wE2dsJnuLGSlI9DAJ+sLM541GTw20xM3U/1PiWDThcNu5Mu/9dYJKV4wf9xAfSP7uhnPDplg3jissDBfmpqaVV3GPUG8IfgL3IMMg7U6HA71PcEqkW2o/8Qpooa7XE4pLCzQwBy3spMpPT09islQyTFV9fXZJSEhXv1aGRlpaq7CHkn8BvEiyFviIoESVmucyldVTJISFf/NhRYywbxxWKzFogbdK5frJDc3W22CEA97IQ5BYi2QW/ieCB0w7ICwwZSUFPWhYdzFgIxbBQKXlV1UcM0zsE0iH4kfwXkJsQ1fG/bKkmVuNwwqfHJKshINQqLlLl68UJWWudBCJhgv743DpsuH5Tmxnv4s4/tAmMs4KNvwq4H5AOa+wvTCkYABCYZFnVW6YcNan+/m6Q9Da8MbTOK5t58LFwsg+fXX31TzEFFYZpNJg2TwhwFkR8dGVaX3jmEMx0m9kWMO6A8jJhE296Uv/811oWKGPwzV+/Tp88riXE6XujpKViyVzo5OKSlZImfPlqncOvi+A/LKy28oNuN6YkDYBewAnKT19Y3qGjHFmNQuCN4CeD/4kQ+pdSLS3DPgl2AQ4Pvf/bEGhn7ovntk27ZNAf1hKB04H3GvY5hFkcBWSBzHxo1r5c737pfjx08p4VkEAGabLUExGPe1trRJ7rwcsSVYBXmIDMT2+Nef/bQaeSNtAoIFO0H+5EmoNkGj34vllfL226fl/XffqcE6kTYNBJvtcYnh7Pfyt0BD1hINHIaSgWJCKEFra7vk5GYr/kIFh/0lJiYoy8svmCe9PX3KClFAUMsLC/NUdhn+LL7ndzAT6j/yEDk3Ly9XBgcGZfgdWyX4itC1iXBdOPu9pp1g3nGJEMAoSIBNcPGShWKOjdXsFwhBYCYxHoBgcBgAFyJiwTf8WchNiI3PrK72qvrXwHRE6uLcxK+F5kpcIsQgpjEQrgtnv9e0E8wbhwXycQUjf6Yq83z1Ec5+r0kTjAk89MZRdfz58l0Bkok5NCJ4YYXezTv+EKtGY0PzO5FS/z9fLBiCRq6ZQOmAdX3tHx+XHbu2ysGDB66bL2TN5z/3iNr68vNztXYuFgX8WIY/CzZWX98gixYVq5oOyyPPjChc0oEIvwYsk39GjlikTTwDfpUOlIof/fA/1Qqxb/9uDUHzTNuBYE9+5/uqcGD2wchLPDpZlBCIyN6161ZLVVW1yiWw18ZN61SGIdMIvIFggOZNm9fLunWrJx5t5IrAMR2TlSue2AmLfKC8rMk+O0KracJhTpdTCvLdpYyCTd6bLZMfjjhtyjiMfC1cIwsWzJeRkVGx2awaFkDsRmnpcmlqbpHurh71ZyG/jh49rq4PYg1hjajpmJ5qa+s0dww/WVtrh/qxMAhTKXvrts1y7NgJzQGzWNxxhtyPaQt4gRsHf1pBQb7G8IPrYNkE/BCPaHw2csSMzytLl6vMDafKPiETzMBhmmsVH6eYCD8Wk1ReXiGZmRnjsfP4tsiAwTf19PefVc2SuEFsh8g+7gGP4ftCMenvs0taWorYEm1qm7znnoOalGG326WmpnY8L4zfCTQl4DQvb54sXlIsJ0+cUYJWVFSpDZMMFyWw0zmeI2b8vm/fbfp7OMUnhkwwbxwWCpvDQ4ydEAUHIgbbAvndvGUjnzs7unzmiIUjTgtIMF6ICCe8xb4afq7Kykuy67bt7woKbW5qkda2NrFaEzRV1ogdxCVDWb9Nm9e9y2XCbkWTzMhMH+/GV32PYAk6l68LqNY/+rUnVDY98OAHr9P4AMHfe+pHsrRkkVwoq5DS1St0npAJmI5gNUYcx6LFC6WoqEAqLl6ShYsWaMg0cRu49S9duqzPJnwA85VRs4Pv7n/gT+ZkjtdUFlRAf9g/f/1bYjKb5MCBPZok7l2ng+Iobx8/JSXLlygABlddvFApW7ZulMGhIWV3xBASm/EXf/lJQe0/deqs5M3LVUWF+HsjEIcsGA3fTkrUmh0868Mfvsdn1PFUXjjc752SDOPlJ8JTsFWCRNHEsN5PdH0wzwz3SZ/K+KdEsJn2h821mMNgCBkywbz9YUadDjAVfivUbfCW0zmk9kYUC3Da8LBL04pQRlatXqFhaWfOlEleXo6Gd6MtAhMwXYG5aLhYrjU0agwjRcCWliyRqspLagKjtO1ciTm8oQTzV6cDOWS4WsBXaHsAVVgh9wB2Of+EHDGItn7DWs3xwtdFfOHOXVs1wfxaQ5PiNkxca9aUKmHAecSYLF5crMoNtknA+FyJObyhBPOFw7zlkydeMgYznXWf5lrM4ZQJhiX+7eOnNSLX2/3Bbnnz8Fu6C5YtX/quvojI9VW7EAJSIYBIqR07tyg7NGITjQd45n0FU88jmJecS9cElGHgKFwo93zg4HWhZpiQ/vmxb8v27Zulvv6aaoDU/cVURT6zcQ5Xdk6mVFZUy+69O9U8VFVZIxiMCTxFVpEbTQEVz7wvvifcgDC5jrYOxXhcA7ttaGzSNCTc/7diC0gwYjBOvH1G1q4t1TwuT3bG6oeYdodDdxOYCt8WBtyysnJJS03VIJn8gnx54XcvKg5jN5JzRkO5mF9UoEsx1HsAABsOSURBVA7Ow4eOao0NI+9reGRkvJ4HC4NEB2I8ICQKCHLrVssLMxZnyFpiqHgJVkqLlFMPjT9MiWDgMNTspqYWtbijvd0qbaYwYMgEM3AY5fFgh5idjLJ6JDx0dnVr7UJkEaXv+NvR3qE+K/xlaJTIN9ws3d297/J9Xb1aPy7DkHVbtm6QV189rH41/G/knxF/T141LJP+CA0nEIhYRq5xF2rh7JhKIf2X+HxkMmydRRao1uL8okKtOIBfjnw08tA4gwZ2zLi5F5so73uzMWDIBDNwGLiKHQZBUDqwH5JczmTiPMQhSQIEZRZ4SRSJQ68fUQMwMinOEqcZL4bv6+573quaJAsCrZLnPvSR+/RIEdwx9As2o6IbhVaIESGnOsFm1Ykl4JR8MAiKAfr0qbPqcaCcHl4HNFgMzoFqLd5+xz75zW9+r/GShj3U4RgUFhI+PDzsRn3im40BQyaYJw7DLcLKm2x9Q7zCECDY2HnvXDHP+htY+qcL47ETqeS9du2qcQ7P+50/V67cBGLPFAYMSLBjx06q9dxfLXhMSRh3sc7T2BWEr3H6UaDJC1RjAyJg6cc/plmZe3e+i6D0B3ZDy/SF9XzVA5lL+Wd+CcakfvELf6846bMPf8YnAWBRz/3slxoYSowFdTdIEWIVEk8PS4MF+quxcdfdd8pPnn1efV64YAiTO/bWCV0A9D/scmm8Pg33DiFz2CcxYa0oXaYyDRY3MDAoA44BjcHHFfT5h7+iuwDCLlmySJ2rsMG5kH/ml2AI1Ee/+g1JSk5SoOorLvGp/3hGD51GdjF5KCA05A6xGCT0UTveX40NhPvjj31b4xKRQfRJDar9+/do4CksCLlz5Mhb8tGP/akmByL4tSY9Bcgy0jTfGYUDtkoxMmTgMz/4qdYDAeNdu9agGaQE58yF/LOALDEY35W3Gh8uNePDNf9sSkoHOAzrBCo0bC2cT+6DZQIx4A6zuY5iyAQzcBjqLeFl/f0OrQEPazTYIWzNNTws0VHR43hMWaZXjXnkE2FsKBrEeXjWm8cFgx8NtgduA2cRzMNC4XAD8s8MzIcNkzQnQt2IQUS1N2Id3ZVMR6S1pXX8O886IbBz8BvvMZvjFEMmmIHD3Ml4XWpHZNIJ2sEKQE401n4mikQ+anX4qzFPjfqfP/crtRFSLxjZY9Sbp+YGcfrYE5Fx/EW5AWsByMk/QxEx6tUjD1FcwHVgNaNOPmCXYizsJCP+EWWEYCKMyhAXhyiLYzbHKYZMMG8cxg7wxC5oeWhuNJQBKmBPpvmqzxHM/aHex7PDIU7RL8HYGaxUrBGeANJz0shUwWXCqUXsOCweaG3euI3rOE6KDBZ+cx/pkfCuYicGvvJXxz4YYt0K1/glGGzu0a8+rqVc//aLf3XdgW4Q6OuP/quafVD5YVPVl64oJuNMTMxCYDL8YBXllbJqzUpBScFGx9FV1EukVrDhByNnjABU1PVIjQ7/Sy8gS3z+57/WRD2CQNllntYL5AxxiXwHy0M5YIcRcNPU2CSF8wvk0BtH5H995n9qIWaUBfKasTMSXINy8OtfvTDuBwNoU1MKbBap0REiwWaKxYQrRroZ8zUlpSMc6iWGOomz9RyxkAk2lbr1xGVguMWchKrOXzAStRJJNULO9fT0yZKlC8e90yhBHe1dChNo5IMZ8Ym4clDLyfeibBKRxmAyUpm279giZ06fV1xGCtSRI8cUBoAZgRGkKsHKUYqMM2H4SxowfykyjXydLS1kgk2lbj32Qg54w5eFVomCQyI7INewRTLZyDJiScgdM5L4UlOS9bwwDisw4hM5bAeCnT1TJqtWLVfiU1eRs8GwLf73Cy9rfhr34ggFJHOeC15y3CT4yrDSvPzS66q9UmcYwzEE3blz66zKLA2ZYJ44zDg/bLKrMFBtD18+qck+3/t6w39GQA9GbQji7fcy7pmt54j5JBiTdeb0OWUJrHp/XtVA54d5xxSiSKBNztaD1Ka6GG7W/T4Jhnwi1QhHYlJiovz5pz6urMKzeddLxB9G/SdYGLXmITYsLcFqVT9VZ2en1F6pl63bN8mwa1h2796uMRiRNrkZ8Ekw5NM3/uU7asQFV+0/sNtnfpjnOc7YEH/4zE/Vd/baK4f1jDACZEhgwFpiKBgQ9Oibx+TvvvLweLLD5IZ8a189JRnG1E3WZ0YNxFiz+ZZKYJjOJTYlgt3I/LDZioOmc/JDeVbIBPNXLxE3C3Xlce0TFgZGwq5o+K2QX8QF4q5H/cboS1wh/6d+ImYsnKHEdZBeO1vPUw5lsqfjnpAJ5q9eIoE3+KbAONTuACNh0MVvpeFhNbUqu6wJ8erbMgIzcb9QXaDsfIXW2ADkAnZXrlw2q3DQdEz6VJ4RMsG8cVio9RL9ycDZioOmMtnTce+UCDYdA4g8Y3IzECHY5OZrxq+OEGzGSTC5AUQINrn5mvGrfRIMKzo1odzpOlUaek2ZBePzmjUrIyVfZ4h0fo2/zz/3Kz38Brc97n+a8Rn3//1/emsdZThD9LmuW58Ew6/02Ne/KQffd7vmZeGrIjjT+ExGCX6mSLv5M+DXWo9HeKKGP4lkByoHYPkAIBOUQxCoUXWUZxB8Q4YJjkOjwAoeXSwgRNvSuH8uP4coY7zgwc6Pv5w5nwRjwoninahhjYAYWCkAumRVQjT+j7mJQZJdCXHwj3EdFhKsIRCUKgNGeSKunYnnMBbGFHA8phiJMZkCvtd0PweTnK8W0RInWpWz7PeABMNijg2Qwl++jiQM5HE23tNXZVF/p6wTIUzCOQl7/k7q43kkEt62e7vuZuP5GJR9ZWTOsvme8nACEoyJ5ZQ+Tm5AXnk2w+N84Pa9cvlynR5oQ3ICxbuIQErPSNfAGHg2Rl68z/wlr/mu99+hQajIMDI8jSqkQ+8cvE3SuXEPiQrEXfDMBx78kPz3Cy9ppBUJ6Hi1YUUsJmRjG6WQRkZk165tmohB++jH7p9TNUECEoyX/+YTT+qZlbtu2xbwhD7Cr6kYgOwirKmjs1v6evuUIHie8V4Tg8/u+fRnPiE/fOZn8t6D+zW1yBIbq1VIjcx8YIRxD9iPcUCcO+7YJzWXa+W3v/69psESRk51HaKc2trb1UWDWwflRrM0TTHyd488fOsQLJj9a1jbva3ukz0tfTKe64muDZcs0GDm1/uaKSkdN9LjHMrLBHMPxIZ9cxi3rwDR2e7pDplg/iqSFhTmaaU2WCBKAcVJSDOCzbnTjGwaFArbYicQ+ga7I7CU7/k/eIWszMOH/6gnobuhwIjKSHAbEIAA1EDVbBYtLn5XJqdxKgTRXYxty5aNWumACGBOwUWtp1/6Ivlwtnq6QyaYv4qkEIj6GkwqmY7GaeaqcZ67MJ4RaZw7hld6dGxMZZLT6dJoXSaXrMzf/uZFJSzlaKmyTQYn5jHKrHd19wSsZrNl2yZ9lpHJCbFRcshh1tMs4uIUN3INp/yR+cmCojIqmiolKGbjWTIhEwz2431S+kSyJRDLMmLmjZSm6Tp13TMjM5jxzXZPd8AMTBQHgmqIS/fVIielByM1p/cavwQziqFgovqzT3z0uko4kZPSp5cQwT7NL8HwiX35S/+gx/2uXlMq670qksI6PCN/IyelBzvlU7tuSjKMrv3JhWDkRaChR7Iwfc/OlAg223FYOJ7AN9H+C5lgkZPSJ5raG/N7yASLnJR+Ywgy0VNDJpg3Dgs18tcY4FRlnq8XDYfKNhMRKGhbIhPIoWxYw0nMngiHYTnwbJEMzMmSIrjrAwJnTEM4Cz/5qY9PiMMiGZjBTfhUr/JLMGrncooDNsCt2zZNiMMiGZhTJUVw909JhgXCYf66j2RgBkcYf1dNiWA3EofNdr/U1KY99LtDJlgkAzP0SZ/KnSETLJKBOZVpD/3ekAk2XTgskoE5OeIFJBjhZISLUffdu/mLLTSuw9NbV1s/juF8ndgwuaG+++pAp0tM5bmz/d6A/jBiEonH+NKX/+a6UDHC0P7pa09oXAUVRKkWMDIyrO9LXGFlZbW69Al9S05Olv37d8vDn3tE3frEelCRlCqmxCnu3btTS6lT/JIDvEm+ICiU6qZU1cGt7+90iY99/IHZPsfTOj6/BIMg3//ujzUw9EP33aNVsj0rkvL7t7/1lNx11x3yr088KQsXFWmgDJPLaUOcywLhIMSataXy0EMflieffFpPbKDsLEfZE8NBZRziESmZR/1ggnA4Wvj48ZNaVYeYw6joKL+nS9xqJ/VNSYb5WzqTjUk0nkMQzAu/e0lrCPs7oGdal2sYPmxKBAuHiqQzdZLejVoLIRPMuyIpIQJNTc0yOjqmYWKJSTY96YFClcgwgDDpRcQAwiqRbZ4nM1BhtLCwQKuSuo3OmdLT06PFyQhXIPStr8+uJ+ZRaYdDA4ivJ24RxYhYfOyepD8RY2i1xql8RQslaPRmn6Q36wjmXZE01mJRBeXK5To9gYjkB4hHyi2BmcS8I7eIASwpWayx88bJDCkpKe6zwvbskPyCPD04DgJzRBWxjTwjJTVF5SOVRgkihdhGzCPx+hwBgowlrI3TJCAahMTbwCkSN/skvVlHMG8cxufpiiX0fFlfJz0E8p15xzfO1El6s5JgN2pQkef6n4GA/rBDbxzV4pRbtmzw+YSJEvqQc8ePnZSiBfO1QpvRgjmyHnbH6eiwQtKWDK3xQtlFPQQHHOfOkY5917PnOrEDxiV+7R8flx27tsrBgweumwdfCX3IH+QUOV3V1TUqZ8iQ3LFzq56Qx3H0AGqj3DgKAyCaim9vvPambN3mTlDAQsJCgeDIJ8fAoOzYsUVl3A+e/omsWr1SXvrDa5oTjayjqkFlxSWtIIfsRJbdc+/BOUlIvwRjsn70w//Ueob7fByp6B1IaiT09XT3aGIBO+P06XM64cuWLZV4q/vYqnNnyrS8LGYvlAmsGSQgHD1yTO648z064RwLjFZYOD9PBgedWrIcjfC+++6V7333R0okKnkbigvHhJw8eUaPBeGcS3AgmaF79+2acxsuoFofTGCMd0JfMPd4z+JkALP74DZ3muyt2ELGYUzWdAFndrH7ZPPl03YWcyBihnOAacgEm8pRHpzqUH+1QTEWJWOv1TfKytJlemosuWCAZXK3OGaDzwT4UO+Kk9ExHr/44qt6ZAc2x3PnysV9SmCnGMmE2CrNJrMkJdnEEmdRAE2VVPKvAfJUKGhv65zVRyf6W3AhE2wqR3lUX7qsx/+ifGAkRoNMT08VszlWuru71cpBwnnZ+fLxxEAqDFSUV8n9D3xAfvrsLzTZjuCgV195Q69nARnJhMhXDiBFCeEcF2Qk1hIWATsZ5QdQP5uPTpx2gvkCzsHKlEBBp6HIQPoNdJ9xhAfEy83NCYujE0MiGLIF9oJZybvhkHz55TckOSlR1XbPFuh4Ra4znJvUU+L0CY738HRIclIf6n1ySqIMDgxFLPcekxtQrX/0a0/oqbEPPPjB65QB1PL//cijsmz5Ei1ogp1v3bpVUnHxksqI06fOjnubjaPnObqDnGWOnHINu2TZsiVy5kyZsit8aOwSnoNhGALStzo5e/tUhuHUNI5gRP4ht1JTUvSkowce+KCq+nO9BXRgcv6KyWySAwf2XHeUh0EwSicAVHEyIpPAXWTww4Y49t7ldI0fPc9kYuSlqg5ELS1dLm8fP6UJ51Qe4MxnDunBcclRwlTIAXhjVDacmmAtznDGYm82mcTpcilY/8rff0HZ3VxvISsdN2tiAmG0UOXdzRr7jehnSgQDhw0ODaobf9XqFeouuRFtOo8MDneHZsgEM3DYho1r5NzZC8rqwEnEaVD8BGWFgl7RMTEyOjIyfvw8J99R8ItrYKE4ObE5wlYpvoJJqqm5Rb/jusGBQbE7HFpDg9PySJJva22TzKxMlXcd7W75iZpu+Nd4DkoLvjDMYXyPdQS5CDsGm4WrQzNkghk4DJth7ZU6NRVRYYa/TBBaJLY+CMFk4XWmRB6tt7dPjb58D2FwaCKLwGfu8yfNOrFY6wHTXMvn3Xt2yH/94reKqwDA9LVw0QK9jwItK1aWuKuaulx6ghJnWyJTOWoYuYcnfKJD7G4Eh5jOZ4ZMsEA4zNOJ2KrqeZJWHvV2Lk7niwT7rHB3aAYkGC72t4+fVrcGGpt3w0qBfOEkIhpskrJ3HADqGRLnfV+gIFC0S7AZrFLDBvbu1MPijGbIM0of+Spo6StglXtGx0Y15tFf4cxgCT7T1wUkGG6MJ7/zfbnnAwdVrfZuBL0897NfqosEex+YiePswUzIEFgeLMhfEOhdd98pP3n2eTVNEb9Bfadjb53QBQBRh10uaW1t124pFlZVVa2xGrC5FaXLpLurR0G4gfM4uhEI8vmHv6I2R+TlkiWLlEVfunRZXS+mGJPiN/AcfrcHP/KhsIIDAQmGP+vE22dk7dpSDfj03DVE7D71H88o1kImMXmAYhpKAPKspGSJFpk0quoYGArMRXQvsuXxx74tmzavlwSbVX1k2Bj379+jfrHz58rVynLkyFvy0Y/9qZw9W6YBPlq8MiZG5RsBOdgO2YVUhqM8+zM/+KkGrNbXN8i1aw0aao4DlTPLbAlWIWCI57O4/vqzn/a5GGd6J/nrf0oyzNdDw6W4ZLgWbpkSwcBhaF9YwGFryK5wbbBMLPxwB/xys7WFTDADhxEXv3hJsfT3O7RYJKzRYIewHcxN0VHROhHULFSWyTH1nV0SEx0zXswSfIWiQXwhdYDBYLBIMNXIyKiyveycTCEcAGzFQrFY4saPajSetXjJQj3FAjyHrKKgJrZJt6d6RFpbWse/8wxkhZ0DJ3iPA7fvma30kpAJZuAwt/OwS8v0MekYbLEmkDyBlslEYRckmJRsFo6lx/ALlsKpyH0Us/z5c79SrEU8CLLHKExJUGhzc4tG9kJA/qLcEBzKAqBMO4qI8SzkIYqLLdGm0VUYibkPJybRwuwkvvMMZGVxQNxFi4p1ccxmP1nIBPPEYRmZ6boDPI+JR8sbcAzoSkUZIMJpMs1XAGkw94d6H88Oh0IsAQl27NhJ9Xf5yiRhh715+C01/yxbvvRdc8nu8IWRUPOJiIKN7ti5RS36qN7z5uWO3++J0YKJXwyGiHPpGr8EY7K++IW/17rzn334M9cBYVjKPz/2bdm+fbPU119TNRv1HtMQxY7HRsd0npA7lRXVsnvvTs3/qqqsEafLqe4UYg95PiYow8+FX4zvkXlguI62DildvcJtpkpPk4bGJnW/4Oa/FZtfgsH3H/3qNyQpOUkniJwtTxwGQQHVGGbZTYBl5BFCvqysXNJSUzVbJb8gX1743YvyF3/5Sd2NFGuhYamYX1Sg8urwoaMaU4giASGHR0bG4xdZGMitutqrSkhwGLLuVkvkMxbnlOISQ/FHwUpp7MhIm/wMTEnpAIdhgccqToTS4sXFkx9BmN4xU361kAlm4DDwC+wQywFsFFZH/F9nV7fiLAN/Gb6rgoJ8BdrsTuQbYLW7u1eNs/jNtm7bLFev1o/LMFjklq0b5NVXDyvGAyvhJkENJxEelkl/aKnEjIDTuMYdmMoZnpXq6iF8ANsobJ1FFuiQAkxmRFi1tXZoAiFh4pwFCjtm3NyLW4f3vdl+tZAJZuAwmy1BdxgEQenApkc1ACYTbARoBX+ZzGZ9SRSJQ68f0RhBZFKcJU4PhQM3AbixBaJJsiDQKnnuQx+5T492xNhMv2RwgrFwmBoBPNgimVgcnmA0CEp2C8FAOFOJzMIuiQYLFsM47A8X3n7HPvnNb36vcY68D7LV4RjUhYQ9siA/b/xgn5udKBgywbxxGCuPzElqKwZyrXhyQAzIEMDf8YHe3NIbY3nGG3L0RrD9TsSF2YmemJLreT+M0XATiD1TfrWA+WFYDNgFa9euuu4dWf3kfhlHcsCOvJs3jsLN39jQ/E7GinWieYv87mMG/BIMc9OjX31cQ6b/9ot/pfjKe3d8/nOPaBx8fn6uwNcwAKPiG4VRcH+gtmPywa6IvEElJzQOFwnhbTgVOVDOl4M0QrHrZyAgS3z+579WQhQVFegu8/aHgcOwFxJbQYwFDkiORYRA2P/WrlutTkeMusQWbty0TmUODkUSICAY2A3737p1qyP0CWIGpiTDvJ/v6WNCMQgkU0LBcEG8z5y/ZEoEA4dhZkJros3G45sCUTAc88RCJpiBw8A8BMvgVsE1YbNZFQOhSRGKTYwh+An/FPLr6NHj44dywxrBMsSL1NbWjfupwD/sQE9sduzYCfWjEX0FDiKGBEiBlklMIoVZwHiEAuDyQQMFzAMtjM/GoW/G55Wly1Xmzmb/l/eCC5lgBg7Tw9Pi4zQuELWeSSovrxAO5TZymFGTOdIKW+LT339WNUsAM5gG2cc9p06eHfdTkSyRlpYyjs3uueeg+trsdrvU1NSOYyiwGwl/hNHl5c1TRyrOSwhaUVElGzeuVSymBHY61X9mfOb3fftu08+z2f81bQTzxGGhZo0AhMFg7FaIGGwLVMDFWzbyubOjS8Ez2qnn7+Hg/wqKYOwIskgmipKdqE4HmSc4L1HnYZl6ZPA7jck6dOioAlFMTZ6ZJ9xH6BowAaIyDsxJgGOcpbdy88kSWfGkGhHQmZSYKH/+qY+rvPBsvup0wOKQGbCejvZODUMDb+EeSU11B4N29/TqxOMH++V//U7Wb1ijq577wG9GjQ5ywrAPQqDR0RGN3yBwdeXKZbor33fX7bekxd8nwZBP3/iX76htD2C8/8Du6/LDfNXpsCUmqJsdGx87i/tTU1OF2h0QEaIQd0imy/r1a9TmiCJA9ba33z4ld753v1pPiM6l6huxGyRUoCSYY836HfZKiPYnH3z/LbnRQlY6jNnyrNNBNRoOEnj/3XcGbR+czKyz80nT3bRx3S3LGqdEsBt50IAnIdnNFy5UaIqtN2v2Jng4YqvJLNqQCebv4G2Ui2sNjZKakiwxJpNiJ8xSYCXCzIgN7Lfb1Q0CVkNGGUUqExMT1Q+1fccWOfbWSWWFKB+NjU1qy1y1aoWyVKMuBzgONw2uG9gtuKq4eL688vKhsMJWN4Vg/g7eRqFAfqHpkd9MDCLBM2Awc2ys+qdQQjiEG8UD8xVykgQHgkCxQd577/sUd4GRCPw0ilti7gKkG3U5wFeo6ig72CzPnimTXbu2it0+EFbY6qYQzBcOu5n2QX99hSO2umkEm0xHkWunZwZClmHT033kKZOdgQjBJjtjM3x9hGAzTIDJdh8h2GRnbIav/3/ckIGou8h/uwAAAABJRU5ErkJggg==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20" name="Google Shape;320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5536" y="1561356"/>
            <a:ext cx="4105069" cy="367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53456" y="1532508"/>
            <a:ext cx="4147069" cy="3666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"/>
          <p:cNvSpPr/>
          <p:nvPr/>
        </p:nvSpPr>
        <p:spPr>
          <a:xfrm>
            <a:off x="4788024" y="1417340"/>
            <a:ext cx="3312368" cy="22322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Gill Sans"/>
              <a:buNone/>
            </a:pPr>
            <a:endParaRPr sz="50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7" name="Google Shape;327;p4"/>
          <p:cNvSpPr/>
          <p:nvPr/>
        </p:nvSpPr>
        <p:spPr>
          <a:xfrm>
            <a:off x="611560" y="1417340"/>
            <a:ext cx="3312368" cy="223224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Gill Sans"/>
              <a:buNone/>
            </a:pPr>
            <a:endParaRPr sz="50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8" name="Google Shape;328;p4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00"/>
              <a:buFont typeface="Helvetica Neue"/>
              <a:buNone/>
            </a:pPr>
            <a:r>
              <a:rPr lang="ru-RU"/>
              <a:t>Что поменялось за 2020 год </a:t>
            </a:r>
            <a:endParaRPr/>
          </a:p>
        </p:txBody>
      </p:sp>
      <p:sp>
        <p:nvSpPr>
          <p:cNvPr id="329" name="Google Shape;329;p4"/>
          <p:cNvSpPr txBox="1">
            <a:spLocks noGrp="1"/>
          </p:cNvSpPr>
          <p:nvPr>
            <p:ph type="body" idx="3"/>
          </p:nvPr>
        </p:nvSpPr>
        <p:spPr>
          <a:xfrm>
            <a:off x="719572" y="1460202"/>
            <a:ext cx="3096344" cy="2016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0"/>
              <a:buFont typeface="Arial"/>
              <a:buNone/>
            </a:pPr>
            <a:r>
              <a:rPr lang="ru-RU" sz="1500" b="1">
                <a:latin typeface="Calibri"/>
                <a:ea typeface="Calibri"/>
                <a:cs typeface="Calibri"/>
                <a:sym typeface="Calibri"/>
              </a:rPr>
              <a:t>Перевод деятельности в он-лайн</a:t>
            </a:r>
            <a:endParaRPr sz="15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0"/>
              <a:buFont typeface="Arial"/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0"/>
              <a:buFont typeface="Arial"/>
              <a:buNone/>
            </a:pPr>
            <a:r>
              <a:rPr lang="ru-RU" sz="1500">
                <a:latin typeface="Calibri"/>
                <a:ea typeface="Calibri"/>
                <a:cs typeface="Calibri"/>
                <a:sym typeface="Calibri"/>
              </a:rPr>
              <a:t>Удаленные команды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0"/>
              <a:buFont typeface="Arial"/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0"/>
              <a:buFont typeface="Arial"/>
              <a:buNone/>
            </a:pPr>
            <a:r>
              <a:rPr lang="ru-RU" sz="1500">
                <a:latin typeface="Calibri"/>
                <a:ea typeface="Calibri"/>
                <a:cs typeface="Calibri"/>
                <a:sym typeface="Calibri"/>
              </a:rPr>
              <a:t>Гибридный офис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0"/>
              <a:buFont typeface="Arial"/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0"/>
              <a:buFont typeface="Arial"/>
              <a:buNone/>
            </a:pPr>
            <a:r>
              <a:rPr lang="ru-RU" sz="1500">
                <a:latin typeface="Calibri"/>
                <a:ea typeface="Calibri"/>
                <a:cs typeface="Calibri"/>
                <a:sym typeface="Calibri"/>
              </a:rPr>
              <a:t>Гибридные мероприятия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0"/>
              <a:buFont typeface="Arial"/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0"/>
              <a:buFont typeface="Arial"/>
              <a:buNone/>
            </a:pPr>
            <a:r>
              <a:rPr lang="ru-RU" sz="1500" b="1">
                <a:latin typeface="Calibri"/>
                <a:ea typeface="Calibri"/>
                <a:cs typeface="Calibri"/>
                <a:sym typeface="Calibri"/>
              </a:rPr>
              <a:t>Новые потребности целевых групп 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0"/>
              <a:buFont typeface="Arial"/>
              <a:buNone/>
            </a:pP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24"/>
              <a:buFont typeface="Arial"/>
              <a:buNone/>
            </a:pPr>
            <a:endParaRPr sz="3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None/>
            </a:pPr>
            <a:endParaRPr/>
          </a:p>
        </p:txBody>
      </p:sp>
      <p:sp>
        <p:nvSpPr>
          <p:cNvPr id="330" name="Google Shape;330;p4"/>
          <p:cNvSpPr/>
          <p:nvPr/>
        </p:nvSpPr>
        <p:spPr>
          <a:xfrm>
            <a:off x="4860031" y="1450206"/>
            <a:ext cx="3240361" cy="2631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Появляющийся спрос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Цифровая безопасность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Управление изменениями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Управление коммуникацией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Обратная связь </a:t>
            </a:r>
            <a:br>
              <a:rPr lang="ru-RU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ru-RU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4"/>
          <p:cNvSpPr/>
          <p:nvPr/>
        </p:nvSpPr>
        <p:spPr>
          <a:xfrm>
            <a:off x="3635896" y="2277727"/>
            <a:ext cx="1250998" cy="3600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08785"/>
          </a:solidFill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Gill Sans"/>
              <a:buNone/>
            </a:pPr>
            <a:endParaRPr sz="50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"/>
          <p:cNvSpPr txBox="1">
            <a:spLocks noGrp="1"/>
          </p:cNvSpPr>
          <p:nvPr>
            <p:ph type="body" idx="1"/>
          </p:nvPr>
        </p:nvSpPr>
        <p:spPr>
          <a:xfrm>
            <a:off x="5384830" y="1417555"/>
            <a:ext cx="3166151" cy="565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</a:pPr>
            <a:endParaRPr/>
          </a:p>
        </p:txBody>
      </p:sp>
      <p:sp>
        <p:nvSpPr>
          <p:cNvPr id="337" name="Google Shape;337;p5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779647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00"/>
              <a:buFont typeface="Helvetica Neue"/>
              <a:buNone/>
            </a:pPr>
            <a:r>
              <a:rPr lang="ru-RU"/>
              <a:t>Какие профессии уйдут, а какие останутся к 2025 году </a:t>
            </a:r>
            <a:endParaRPr/>
          </a:p>
        </p:txBody>
      </p:sp>
      <p:sp>
        <p:nvSpPr>
          <p:cNvPr id="338" name="Google Shape;338;p5"/>
          <p:cNvSpPr txBox="1">
            <a:spLocks noGrp="1"/>
          </p:cNvSpPr>
          <p:nvPr>
            <p:ph type="body" idx="3"/>
          </p:nvPr>
        </p:nvSpPr>
        <p:spPr>
          <a:xfrm>
            <a:off x="5148064" y="5089748"/>
            <a:ext cx="295232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None/>
            </a:pPr>
            <a:r>
              <a:rPr lang="ru-RU"/>
              <a:t>По данным Всемирного экономического форума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None/>
            </a:pPr>
            <a:r>
              <a:rPr lang="ru-RU"/>
              <a:t>Источник: РБК Тренды, 2021 </a:t>
            </a:r>
            <a:endParaRPr/>
          </a:p>
        </p:txBody>
      </p:sp>
      <p:sp>
        <p:nvSpPr>
          <p:cNvPr id="339" name="Google Shape;339;p5"/>
          <p:cNvSpPr txBox="1">
            <a:spLocks noGrp="1"/>
          </p:cNvSpPr>
          <p:nvPr>
            <p:ph type="sldNum" idx="4294967295"/>
          </p:nvPr>
        </p:nvSpPr>
        <p:spPr>
          <a:xfrm>
            <a:off x="8783638" y="5218113"/>
            <a:ext cx="360362" cy="3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5</a:t>
            </a:fld>
            <a:endParaRPr/>
          </a:p>
        </p:txBody>
      </p:sp>
      <p:sp>
        <p:nvSpPr>
          <p:cNvPr id="340" name="Google Shape;340;p5" descr="data:image/png;base64,iVBORw0KGgoAAAANSUhEUgAAAGwAAADvCAYAAAAXQjG7AAAgAElEQVR4Xu2dCXCcV5Xvj6RutdRq7bu1WJY3eZH3fYsX7CSYkIQBkkkCFPWGN1A8ZmpmIDBATXjzpgYyZCZkgGEyL0AIEGBCGNYMIbsdm9jxblmWZMmWLGvfl25J3Vpe/U7n0+u0u1utlmyp5b5VLrm7v++797vn3nPO/2w36lMHnhqTSAubGYiKECxsaKUDjRAsvOgVIViY0StCsAjBwm0Gwmy8ERk2VwiWlBovMaZo6Wqzh9krze3h+t1hyzfkiTXRIq6hERkacElsnElnIiYmWhz9TrHaYqWtsVevMcfGiNlikr6uAbHEm2XQ4ZQ4a6yMjY5JfEKsOPqHxOUakSiJkpQMq/T3DEpfz6C0NvSI1WaRgX6nOIeG5/ZMT9Pb+SQYk75623yJiYmSzLxkaWvokeb6HmHXmS0xSoTo6Chpa+yTrLykcQIOu0bElhwnnS39EpcQK9dqOiQhKU7Ss23SWNsliSnxkpBo0Z17paJVCZaWaZPuDocSMdImnoFJy7CoKJGUjARx9A1JjDlaHH1OJZJraFh3VU+nY+JeI1eEPAMTEoxdlZRmlYbLHTI2DUas6X5eqG8Op4iNNYm9byjUR8zIfT4JBrtbsiZX4uLNkp6dqKwrxhyju2rQ4VK2Njw8ovKHa4cGXWKONUnT1W7JLUyRng6HjI6OSowpRq8dGRkVS5xJGq50yoqNBfo8e++QpGYmSG/XgMrHprpuWbgiW/tARrJrR4ZHVT5KlIjZHKOTCztFjkZFRwkraHR0TPvjWSZzjH42xlFzoUUWlGRKdEy0jI2NqZxkvHyGWPQBq7YlW2TA7pLRkVEZGhxW+UzfsHXkMH3Zewdl2DUqImMqt+mL3+iPMTG+vu5BqbnQPC0L299q8EkwVh8TazJH66DGRkUSki06yeyQqKgo6esZEGuCRRz2IZVpSSnx0nKtRzJyE6W9uU9/0wmKidJJQn6deP2yZBck62eIlJmbJPU1HZKYHCfVZS2yeFWOdLb2S+a8JCVcrMWkyoqMiWTnJytxGQOsmP74DYWorrJN2THPzshJHB/HyTeuSHqOTZ/DwoEYjD0qWnR88bZYJQRjYxEx4Uw+jf5YOCw8Gu/IXERHR+u8sChYTCZTjL4j1zP2t166dPMJpkbGKDeNYYNMMJPRfLX7usFw3XSwSlY7EwCh6OvqpQ7t33McxufYOLN754no7kaTDdQ8x29cB7HgEO1NfQHv9e7f++KJfp9uvulXhuUtSJUBh0s1vsk03YHRUcqmbmZLTreG1CesunBJhtSUtSh7u9FtqvPjk2CwhdIthdLdZtft7nKOiC0pTl+IlW2JNymgpnPYBiwFOYVaD4tC9l081aDvvmxdnu7Ay+UtwqTCsoaH3TJN+X9MtLQ1ueEBckPhwjuf66vb9feM3CSVf/SXlZ+sbK23y6HXIuB6Ox2ycnOhXDrfpONEzsK23DIrWsdMX+BDNFz+7xwc1s+MfcDuVEzJmOiLccACu9rtykph8bBV+kcLRn4hM/k//XE/co135zdeWLlOlCgLNzgDfYFJjflxy8TJNZ8EY4csX5+nL9Nc361PXLAsS2UJE8eExVnNMq8oVYU2Ar1gUYZOHMRG1lytald8lV+cpsRIyUyQjuZ+fWkmAtbHpCAv7T1DkpqVoAQYHHDp56VrcuXMkTpJSLIooavONIktJU7lXca8JN1NjANFgXsWl+ao7EL+wbqZdAjDYqMfrmNR8U6wMSYS5SOnMEXfqfp8s8xfkqF9AeR5Jn2ZYmPk0rkmKVycKX3dA+MYFJYKgXLnp0p9dYfKbggHhjUIzjvSJ+Nk4bFAICyyEq0bbDvZ5pclIlOY7CsVbTqwybaktHgdGII6UGPyANfsAnbtRDLRlzzi+XkL0nTifclTQ86k5yQqQDfeh2tZMBAxEOvn/rzidN2F3GvIW2+zHbvQsAgFI1snO6e6UyMe51CmbebuiRBs5uY+pJ6jPn//j5VnISvU3GSKUcGp/NYWqwIcHmyJMyvmQnaNuEZVceB3wCysAPE/NDQ8t54TZ5KosWl4r2l6ToQlhrTGZ/amCEuc2fmfdO++1fooUYMvDXUYbe9mNbS2vKI0aarrUlNSpL17BvwC55WbChQzIaPam3rVQYn9rr93UOUZDczV3WGXxOR4t7HUivPSNS7XTLHY3WIUkGJqQi4COAGMAFgDPCvOWZKhIBfMBOgF82CCAlOBlYadIzIA0E2OU0CM7RCipmba9Llp2TY1UYG7uJ/xgAcBtynp1vE+XU7kbJzioPgEi2TOS1SEC4bjfQ0wjfquRmNgSZTbRIZ85535DeCNeg8GBbdVX2iRxJQ4le830gPgl2C7379crl3uVEAI6MPQGmtxWwyYDBQRJqKlocetdERF6UT1dA6oMoJR1DCScl1adqI6NJPTrKq8YPFgBzEhZ47USlFJliougE+IBgBlMsBKjAEjbW/ngNtab4pWr0BdVbvaHfnLdzkFKTqRHS19CsKxigD28SwwifSJ7RDCVJ1tUisNJrjE1HiddJ7V3e7Q/lgogFzGzBgA1LwPYwPYgzN5JosOn+D5Y3WSkZssLIiJ7JNT4RpByzB2hqfT0rtT43e1tNudk7ZBehtRmTRALjvWs00ErCc7Gf5AsPdz6Jcdh9XGlxF8sv2Gen3QBPPXwVSNmaEO/Fa9z6/SsXxDvsoJVnl8glm3udtBOCq25Hi5drlDUtJxGkargbTqXLMsWZUjtpR4aaztVNaHPIGVYWuD7SxamTNuMEW2aACO3S3XuBb2qIbbWEIPhlRGwG6wbcLi3J+HlF1ihsKW2dlql9z5blaIeQu/FgZcPuM3g1XDwjE+Y2/kWW4555ZHBA7xXOQShlm+R8byXuqkHMPgbRofJ7KVccNSGfvNbn4dmAuXZ+tEQjQMwMgpwxGJcsHLtjX1SrzVDZ4rTjWo4sDLMAG1Fa2qRBQvz9IIqdqKNnVQGgZTnolMwYbX2z3glj9Dw+9ykjLhQw6XTrxGa/UNqVxBmcBDnVOQLJ1t/bJ2e5Fa1DHYIoswVDde6VIjM7IH2XjpfLPkL0xThYmxsziQYcg3PAoqs2xuhywL0Dk0ovKJBQt7NsaJoxI5duzl6hkJAZwyS/ReYbykpwPS+D1YWeFrxaJ9sZonckf4km++HIwTOR2N3czCmG0taILxkjmFqar2RoJLZ46MfoNwVmwqUPaCTICtwUYM/xiso7Wh143TegcVZBPDCBsxcAz+pti4mHG/EwRXB947MqjidMOEO2bmpmX29uwXh+37k5UqkOH9RUszFTwCXpFlOPUM3NJS36POSWQT36H6angBLGx4VAbt7u+my4E3e6fy5owsKJboKRv8yaKJ5MLNeZ2530tQBJv70xA+bxghWPjQSkcaIVi4Eexq6edufDBemE3KbB5uVO2mhyMEm80U8hpb1IXNX4gQLJwIdmLLlyMECyeCHd7xyHUEs+SmSM5d66Xn1BWJzUySaLJIuuzi7OyXhAVZEhVrkuZfnlBLdtaBVTLcPyix6Ta9puNQhaTftkzsVU0SPz9Dhpq6JX33cmn7wznJ2LNCXN12cfU4pOfkFbEuytY0WnO6TaeMaxOX5+n/Bxo6xbY4V5xd/dL6whlJLC0Y77v7xGVJWVuk1/WW1Yu9pkWyD66VaLNJes7WibUo0/285m4ZHXSJJSdFRl3D4urod/9/yCXO9j4ZwYO9Ml+sxVnS8utTkn3XOrn63ddmNfmi/rDrf1+/w6JEsnaWyGBbn0SbY6T7/FXJ3L5Uhtr7ZBQXe1GmODv6ZWTIJSZbnMSmWKW3olESF+dIy+vlkn/3Bn3pkQGnWsUTi7Ok4+QVSVmZL6POESUwlhNX36A+M2ffSml+pUxi4mPFXtsmw44hyb5tmVgyEmVkaFjqfnJUkkrmjffNhPdVt+h1aWsXSNuRCsncUSKDrb0a156+aaH231fVLNaCNInC0l/fKfHzUvT/9qsdkjA/Qwabu9X3H5+TomONiTdL7bNHZzfBfrX7H3wSLHfHUumubJKM9QvUh8TkOJp6lEiJRZnSdLhCxoZHJXP9AjHb4sSSmiDOXoc0vFYu825bpvemlOTqqu+tbpHkpbliSbEqkSBWjMUsLvuQ2Bs6xZJslShTtAx29EvSAmL4x8TR2itJCzLF2TMgV184Iykl88b77q9rl7TSAr2uu6pZnD0Oyd+/UobtTh2Ds9udOWNJS5Ce6lax5iQrsQc77fr/MWLsF2SKq39Qhh1O/U0T92KipelQxewm2E93f3VCGQbBJoyRD+KaoGZCA14m7s8dGOO+zprtJsjoyIjEJsVL/7WuoLoKx4uint7z6IQEC8cXm6tjjnpy32PXEcyaniBL9q8QR5ddWi40Su7qAmVHTrtTbNlJ0lbZLIWbi6XihXNScmep1J+oFZfDKYVbisUB20mzSW9Tt7Ke9upWyViUJbEJFs2THuh26DVpRRnSXd8pqUUZOrct5Y3SUdMquavy9f6hvkGJTYiVEcLbuuySUpguJotJ77d39Mvw4LAkZidJtCla4lMTZHR4RFovNknxbUt9jmugy6F9pOSniTUjQfjc19QjGUtz9N0Gugf0WQYnSYSNDo/oWBPSbdJ0/ppkleSOj+HK4UuSkJkoC3YsUm9E/du1krk0R38f7BmQuJR4MVnMOg9OXEpJcZKcnyrXTtRJ1rJc6bzcJgkZbmWr5vXKoNdX1BPvefw6giWkJ8iK966U4aFh6ajt0H/9rX2Sv7ZA0uenS3NFs+SvyRfXgEvMcWZputAoSTnJOtiR4RGxpdukq75TrKnuYNRYq0Waypuk4fw1Kd66UCece5nwzroOcQ44JX91gdS8Wa3Pm1eaJ+lF6fr/wf5BuXamXiy2OGksa9D7nYTJLczU3x3dDin//QXJXJgp1jSrpC/I8Dmuof4hibWaJSraHSZn77Rr+FpLVYu+W8HaAinetlBOP39KcpblyqU3qvSZ6cUZ0nKxWd8jLjl+fAyXj9bI/A3z3RMdHSVJ2Uk6T4xx4fZFYktPUIWNseeumCe9zT1KeMbMv4bzDZK3yq0Rn/nFaR1zMC3qn97zhE+CrdxfIo6eQWksb5K8FbkyZHdrfLa0BGmqbBZbhk3GRsZ0VQ47hyU5J0naazt1oO1X2qWttkOW7loszZUtkluSLeb4WA3G5Dk9zb06QGBB4Zp8HWdzVau0XGqVhVsWSFxinAz2DarfjeuJPk7MTNRsUD73tfXL8JBLkrKSxGSJEUuCRZ/RVNEsybkoFdePy8GO6uiXBesLdSHZOx3S29IrWYsy9ZksztHhUSWqFohJS9Bn9rb2SW9Ln967RHeTewyVb1ySpKxEWbJzkSpltSevSvbiLP3dybuNjsmVE3X6zEXbiqX+zDXJWzlP50pjOC0m5Vi0/k67tF1uD4ZeEvV/9n8zOBlGJEtwV/rt2KfyEqySgaXaj2Kj37NdQh2fj3fz98yJFLCJfg+KKgEuivrS/n8L9TWn2nfk/hBmIOpv9j8ZIVgIEzdTt0R9+sD/jRBspmY/hH6jxpT5R1q4zIBPgvX09Mqbh/8opatWyMXyKknPSJVh17A0N7fK+g1rpKDArY5G2s2fAZ8E6++3y/PP/Ur6+u3isDskNtYsvX39Yu+3y//4s4/IkqWLbv5IIz3qDPgk2NkzZfLY178pB993u7z1x7dl+Yql4nS6pL29Q7Zt2ywHbt8Tmb4ZmoFJybCRkRGJiXEX5Yq0mZkBnwTr7e2TF3730oQjWrp0kcTFxUlqarJwD6zTbDZLd3ePpKenCawVIJlgteruTEtPFeeQU4acLklOSpTOzm5JTLKpVcBud0Se4zE/zK2vNqkdNiEFIxfc8BmIEOyGT/H0dhCQYLC0c2fLZMPGtRIbG3tdz+UXKuTq1QbZvWe7skZfraqyWvLy50lCgttyT3M6nfLKy4ckKztD1q9fM/59VVWNzJuXI40NTdfdY1zE865da5Tbdm9XeWo8n2SL2itXpWTZkumdoVn2tIAEY2Kf/Pen5aGPfFhSU1PeNfSOji754Q9+Igdu3yuXL9dJxcUqlVG1tVclLTVF0jPSpaOjU7MwMzLSpbW1Tf/29fXLXe+/Q/7tW0/J4OCQ5OXlSnZOlhJpyOlUS3ZSUuL4PcjCS5dq9JkPPPgh+e8XXpKurm5JsCXotcPDw7qYSOVta+sQFKNdu7ZJTc0VHe9HP3b/nFKUAhKMl//mE0/KmrWrZNdt23TyjeZwDMi//9v33BNmiZWGa02Skprs3kljY9LR2S19vX1KEJSQtrZ2WbFymRLm05/5hPzwmZ/Jew/ulxNvnxZLbKycP39RLJZYJWJ2dub4PYB3xgFx7rhjn9RcrpXf/vr3kpycJPHWeMnKypABx6C0tbdr+mtRUaHExVnkck2t1tX4u0cevnUIFgw3YGVDSOOvcc/hQ3+UkpLFkpnl9ihP1LzvD3T9RNdC4JdfekNGRkeUyJ4LbaJxzPbfp6R0lJ2/KK5hl+4IiyVO0tNTZ/v76sKCfScmJfo0sSG3T586J1u3bRSTyX18yWxqIRMM+fb6a0e0skB19WVVTK7VN0pBYZ70dPcqC0QpyMrKVAwGUTs7u8Rms4nLNaxsi51gTbC6a/j29Or36o01xcjmLRvk8OE/SpzFfR3sDhkJ1hsackp/X79ez3e0sdFR6ejskphod2nyRYuLld0iA5F5OTlZ0t7eKS6XS8e2ZctGaWlpk/7+fiVMfHy83kdfqWkpkp2dNSttpiETjBd79ZVDKvBRLjD68x0EgoBMKuBvcHBQrFarguhz5y7od0xgWlqqpKQkS8O1RhkdG1OZhPnral29Tu7d9x6U3/7mRSXs1bprkpScKKaYGLVvJtoSpKu7RxITbfod/gZ2ekJCgjQ1NktmZrps2bZJn0X/He2dSljkI+NEo+Wf2WzSa67WN8iKFSW6oHgGmury5UuDZuc3cweGTDAGiaY4MjwsWdnu0OiJZMtEconfDXmDMnOpqkaWliyekgxqb+uQgcFB3S3BjA9lih04f37BzaRD0H35JRgvh+LAal2+osTnAyfCYbDN48dOStGC+ZKfP2/8GZihmptbJD4+TubNy/X5bHZGTfUVSUlNUW3TwFcXyi7KxYtVsm37Jt0x7HDPZwf95mF6oV+Cwd7+ePS4lJdXyp994qPXrXJfOCy/IE+u1TeoH626ukbZIsB2x86tUldXL5s3r5fKymqVU8g15BNybudt2+SN195UQY9cqautl7j4OAXYwADHwKDs2LFF9uzZIT94+ieyavVKeekPr4nVGq+sds/enVJZcUkKCvMV77FL77n34JwkpF+C4cT88pf+QVavXimr15TK+vWrg8JhPd09Kg/YGadPn9MJX7ZsqcRb45SFnjtTJtt3blE5hq9tQfF8lRtHjxyTO+58j074q68cVjlWOD9PBgedEh0VpUD5vvvule9990dKJNgw+A7Zh5/u5MkzsnffbTJ/fr5yBgD93n27wnQf+R/2lGSYp9zyh8eCmTGEPd6BDRvWTGhaoh/DuhHMs+faNVMiGDis326XhcVFysLQ2kJpLc2tGn5Qumr5lBSMYPu+fLlW7P0O7S/cWsgEM3BYRmaalF+oVBMUDTaFXAJEg7FQ1bs6uxXjoIFt2rROGpuapf5qg6r458+XK35bWbpM0jPSVIUHBqByJ6ck6WewU/HCIikuLtJF8eKLr0pKcpIsXLhAzp0rV+UFaGFgQLRCs8ksSUk2scRZFK+h7mM2GxgYUMNye1tnWHrOQyaYgcPAXX19fapInD17QZxDQ6psMMEQD0CK6j+Ccba1XR78yIel+tJlaWxs1nuuXKlT5QACm82x0t3drVgOO2HZ+fJxPIdhuKK8Su5/4APy02d/oRhp67ZN8uorb+j1LCADA7IwhgaHVAlhbMhIZDKLgJ2M8kMp3Nvv2BtuG8x3TEewb+GNw4K9D5aEBQKFwbsFg5V89RPoPrAYLBvi5ebmCCzYZDaHhSnN+10D4rAjbx5Tazjg1bv582kZ14GjUM+Ne4eGhuTUybO66vFnbdniTqsNtYHlIFKocjPUfmf6voAEwzTE5H7yUx+/ThmA3f3T155Q+VA4P1+SkpJkZMRdZx5/FngLsxEul+TkZNm/f7c8/LlHdIKRcQDfhoYm9Y/t3btTWVVLS6v09fZL0YJCdUai8ldUcEThmKxes1IqL17Svqqrr0h8nNvY/LGPPzDTc3hT+/dLMHbEj3/0nGIeZIU3DoNg3/7WU3LXXXfIvz7xpCxcVKQGWiaXyUQ2QTgIsWZtqTz00IflySefFmt8vJqKANgoJOvWr1Y/2KlT58T1jgMTZeL48ZPynv271ddFII8B5MFaGJwxMEPY++7/wE2dsJnuLGSlI9DAJ+sLM541GTw20xM3U/1PiWDThcNu5Mu/9dYJKV4wf9xAfSP7uhnPDplg3jissDBfmpqaVV3GPUG8IfgL3IMMg7U6HA71PcEqkW2o/8Qpooa7XE4pLCzQwBy3spMpPT09islQyTFV9fXZJSEhXv1aGRlpaq7CHkn8BvEiyFviIoESVmucyldVTJISFf/NhRYywbxxWKzFogbdK5frJDc3W22CEA97IQ5BYi2QW/ieCB0w7ICwwZSUFPWhYdzFgIxbBQKXlV1UcM0zsE0iH4kfwXkJsQ1fG/bKkmVuNwwqfHJKshINQqLlLl68UJWWudBCJhgv743DpsuH5Tmxnv4s4/tAmMs4KNvwq4H5AOa+wvTCkYABCYZFnVW6YcNan+/m6Q9Da8MbTOK5t58LFwsg+fXX31TzEFFYZpNJg2TwhwFkR8dGVaX3jmEMx0m9kWMO6A8jJhE296Uv/811oWKGPwzV+/Tp88riXE6XujpKViyVzo5OKSlZImfPlqncOvi+A/LKy28oNuN6YkDYBewAnKT19Y3qGjHFmNQuCN4CeD/4kQ+pdSLS3DPgl2AQ4Pvf/bEGhn7ovntk27ZNAf1hKB04H3GvY5hFkcBWSBzHxo1r5c737pfjx08p4VkEAGabLUExGPe1trRJ7rwcsSVYBXmIDMT2+Nef/bQaeSNtAoIFO0H+5EmoNkGj34vllfL226fl/XffqcE6kTYNBJvtcYnh7Pfyt0BD1hINHIaSgWJCKEFra7vk5GYr/kIFh/0lJiYoy8svmCe9PX3KClFAUMsLC/NUdhn+LL7ndzAT6j/yEDk3Ly9XBgcGZfgdWyX4itC1iXBdOPu9pp1g3nGJEMAoSIBNcPGShWKOjdXsFwhBYCYxHoBgcBgAFyJiwTf8WchNiI3PrK72qvrXwHRE6uLcxK+F5kpcIsQgpjEQrgtnv9e0E8wbhwXycQUjf6Yq83z1Ec5+r0kTjAk89MZRdfz58l0Bkok5NCJ4YYXezTv+EKtGY0PzO5FS/z9fLBiCRq6ZQOmAdX3tHx+XHbu2ysGDB66bL2TN5z/3iNr68vNztXYuFgX8WIY/CzZWX98gixYVq5oOyyPPjChc0oEIvwYsk39GjlikTTwDfpUOlIof/fA/1Qqxb/9uDUHzTNuBYE9+5/uqcGD2wchLPDpZlBCIyN6161ZLVVW1yiWw18ZN61SGIdMIvIFggOZNm9fLunWrJx5t5IrAMR2TlSue2AmLfKC8rMk+O0KracJhTpdTCvLdpYyCTd6bLZMfjjhtyjiMfC1cIwsWzJeRkVGx2awaFkDsRmnpcmlqbpHurh71ZyG/jh49rq4PYg1hjajpmJ5qa+s0dww/WVtrh/qxMAhTKXvrts1y7NgJzQGzWNxxhtyPaQt4gRsHf1pBQb7G8IPrYNkE/BCPaHw2csSMzytLl6vMDafKPiETzMBhmmsVH6eYCD8Wk1ReXiGZmRnjsfP4tsiAwTf19PefVc2SuEFsh8g+7gGP4ftCMenvs0taWorYEm1qm7znnoOalGG326WmpnY8L4zfCTQl4DQvb54sXlIsJ0+cUYJWVFSpDZMMFyWw0zmeI2b8vm/fbfp7OMUnhkwwbxwWCpvDQ4ydEAUHIgbbAvndvGUjnzs7unzmiIUjTgtIMF6ICCe8xb4afq7Kykuy67bt7woKbW5qkda2NrFaEzRV1ogdxCVDWb9Nm9e9y2XCbkWTzMhMH+/GV32PYAk6l68LqNY/+rUnVDY98OAHr9P4AMHfe+pHsrRkkVwoq5DS1St0npAJmI5gNUYcx6LFC6WoqEAqLl6ShYsWaMg0cRu49S9duqzPJnwA85VRs4Pv7n/gT+ZkjtdUFlRAf9g/f/1bYjKb5MCBPZok7l2ng+Iobx8/JSXLlygABlddvFApW7ZulMGhIWV3xBASm/EXf/lJQe0/deqs5M3LVUWF+HsjEIcsGA3fTkrUmh0868Mfvsdn1PFUXjjc752SDOPlJ8JTsFWCRNHEsN5PdH0wzwz3SZ/K+KdEsJn2h821mMNgCBkywbz9YUadDjAVfivUbfCW0zmk9kYUC3Da8LBL04pQRlatXqFhaWfOlEleXo6Gd6MtAhMwXYG5aLhYrjU0agwjRcCWliyRqspLagKjtO1ciTm8oQTzV6cDOWS4WsBXaHsAVVgh9wB2Of+EHDGItn7DWs3xwtdFfOHOXVs1wfxaQ5PiNkxca9aUKmHAecSYLF5crMoNtknA+FyJObyhBPOFw7zlkydeMgYznXWf5lrM4ZQJhiX+7eOnNSLX2/3Bbnnz8Fu6C5YtX/quvojI9VW7EAJSIYBIqR07tyg7NGITjQd45n0FU88jmJecS9cElGHgKFwo93zg4HWhZpiQ/vmxb8v27Zulvv6aaoDU/cVURT6zcQ5Xdk6mVFZUy+69O9U8VFVZIxiMCTxFVpEbTQEVz7wvvifcgDC5jrYOxXhcA7ttaGzSNCTc/7diC0gwYjBOvH1G1q4t1TwuT3bG6oeYdodDdxOYCt8WBtyysnJJS03VIJn8gnx54XcvKg5jN5JzRkO5mF9UoEsx1HsAABsOSURBVA7Ow4eOao0NI+9reGRkvJ4HC4NEB2I8ICQKCHLrVssLMxZnyFpiqHgJVkqLlFMPjT9MiWDgMNTspqYWtbijvd0qbaYwYMgEM3AY5fFgh5idjLJ6JDx0dnVr7UJkEaXv+NvR3qE+K/xlaJTIN9ws3d297/J9Xb1aPy7DkHVbtm6QV189rH41/G/knxF/T141LJP+CA0nEIhYRq5xF2rh7JhKIf2X+HxkMmydRRao1uL8okKtOIBfjnw08tA4gwZ2zLi5F5so73uzMWDIBDNwGLiKHQZBUDqwH5JczmTiPMQhSQIEZRZ4SRSJQ68fUQMwMinOEqcZL4bv6+573quaJAsCrZLnPvSR+/RIEdwx9As2o6IbhVaIESGnOsFm1Ykl4JR8MAiKAfr0qbPqcaCcHl4HNFgMzoFqLd5+xz75zW9+r/GShj3U4RgUFhI+PDzsRn3im40BQyaYJw7DLcLKm2x9Q7zCECDY2HnvXDHP+htY+qcL47ETqeS9du2qcQ7P+50/V67cBGLPFAYMSLBjx06q9dxfLXhMSRh3sc7T2BWEr3H6UaDJC1RjAyJg6cc/plmZe3e+i6D0B3ZDy/SF9XzVA5lL+Wd+CcakfvELf6846bMPf8YnAWBRz/3slxoYSowFdTdIEWIVEk8PS4MF+quxcdfdd8pPnn1efV64YAiTO/bWCV0A9D/scmm8Pg33DiFz2CcxYa0oXaYyDRY3MDAoA44BjcHHFfT5h7+iuwDCLlmySJ2rsMG5kH/ml2AI1Ee/+g1JSk5SoOorLvGp/3hGD51GdjF5KCA05A6xGCT0UTveX40NhPvjj31b4xKRQfRJDar9+/do4CksCLlz5Mhb8tGP/akmByL4tSY9Bcgy0jTfGYUDtkoxMmTgMz/4qdYDAeNdu9agGaQE58yF/LOALDEY35W3Gh8uNePDNf9sSkoHOAzrBCo0bC2cT+6DZQIx4A6zuY5iyAQzcBjqLeFl/f0OrQEPazTYIWzNNTws0VHR43hMWaZXjXnkE2FsKBrEeXjWm8cFgx8NtgduA2cRzMNC4XAD8s8MzIcNkzQnQt2IQUS1N2Id3ZVMR6S1pXX8O886IbBz8BvvMZvjFEMmmIHD3Ml4XWpHZNIJ2sEKQE401n4mikQ+anX4qzFPjfqfP/crtRFSLxjZY9Sbp+YGcfrYE5Fx/EW5AWsByMk/QxEx6tUjD1FcwHVgNaNOPmCXYizsJCP+EWWEYCKMyhAXhyiLYzbHKYZMMG8cxg7wxC5oeWhuNJQBKmBPpvmqzxHM/aHex7PDIU7RL8HYGaxUrBGeANJz0shUwWXCqUXsOCweaG3euI3rOE6KDBZ+cx/pkfCuYicGvvJXxz4YYt0K1/glGGzu0a8+rqVc//aLf3XdgW4Q6OuP/quafVD5YVPVl64oJuNMTMxCYDL8YBXllbJqzUpBScFGx9FV1EukVrDhByNnjABU1PVIjQ7/Sy8gS3z+57/WRD2CQNllntYL5AxxiXwHy0M5YIcRcNPU2CSF8wvk0BtH5H995n9qIWaUBfKasTMSXINy8OtfvTDuBwNoU1MKbBap0REiwWaKxYQrRroZ8zUlpSMc6iWGOomz9RyxkAk2lbr1xGVguMWchKrOXzAStRJJNULO9fT0yZKlC8e90yhBHe1dChNo5IMZ8Ym4clDLyfeibBKRxmAyUpm279giZ06fV1xGCtSRI8cUBoAZgRGkKsHKUYqMM2H4SxowfykyjXydLS1kgk2lbj32Qg54w5eFVomCQyI7INewRTLZyDJiScgdM5L4UlOS9bwwDisw4hM5bAeCnT1TJqtWLVfiU1eRs8GwLf73Cy9rfhr34ggFJHOeC15y3CT4yrDSvPzS66q9UmcYwzEE3blz66zKLA2ZYJ44zDg/bLKrMFBtD18+qck+3/t6w39GQA9GbQji7fcy7pmt54j5JBiTdeb0OWUJrHp/XtVA54d5xxSiSKBNztaD1Ka6GG7W/T4Jhnwi1QhHYlJiovz5pz6urMKzeddLxB9G/SdYGLXmITYsLcFqVT9VZ2en1F6pl63bN8mwa1h2796uMRiRNrkZ8Ekw5NM3/uU7asQFV+0/sNtnfpjnOc7YEH/4zE/Vd/baK4f1jDACZEhgwFpiKBgQ9Oibx+TvvvLweLLD5IZ8a189JRnG1E3WZ0YNxFiz+ZZKYJjOJTYlgt3I/LDZioOmc/JDeVbIBPNXLxE3C3Xlce0TFgZGwq5o+K2QX8QF4q5H/cboS1wh/6d+ImYsnKHEdZBeO1vPUw5lsqfjnpAJ5q9eIoE3+KbAONTuACNh0MVvpeFhNbUqu6wJ8erbMgIzcb9QXaDsfIXW2ADkAnZXrlw2q3DQdEz6VJ4RMsG8cVio9RL9ycDZioOmMtnTce+UCDYdA4g8Y3IzECHY5OZrxq+OEGzGSTC5AUQINrn5mvGrfRIMKzo1odzpOlUaek2ZBePzmjUrIyVfZ4h0fo2/zz/3Kz38Brc97n+a8Rn3//1/emsdZThD9LmuW58Ew6/02Ne/KQffd7vmZeGrIjjT+ExGCX6mSLv5M+DXWo9HeKKGP4lkByoHYPkAIBOUQxCoUXWUZxB8Q4YJjkOjwAoeXSwgRNvSuH8uP4coY7zgwc6Pv5w5nwRjwoninahhjYAYWCkAumRVQjT+j7mJQZJdCXHwj3EdFhKsIRCUKgNGeSKunYnnMBbGFHA8phiJMZkCvtd0PweTnK8W0RInWpWz7PeABMNijg2Qwl++jiQM5HE23tNXZVF/p6wTIUzCOQl7/k7q43kkEt62e7vuZuP5GJR9ZWTOsvme8nACEoyJ5ZQ+Tm5AXnk2w+N84Pa9cvlynR5oQ3ICxbuIQErPSNfAGHg2Rl68z/wlr/mu99+hQajIMDI8jSqkQ+8cvE3SuXEPiQrEXfDMBx78kPz3Cy9ppBUJ6Hi1YUUsJmRjG6WQRkZk165tmohB++jH7p9TNUECEoyX/+YTT+qZlbtu2xbwhD7Cr6kYgOwirKmjs1v6evuUIHie8V4Tg8/u+fRnPiE/fOZn8t6D+zW1yBIbq1VIjcx8YIRxD9iPcUCcO+7YJzWXa+W3v/69psESRk51HaKc2trb1UWDWwflRrM0TTHyd488fOsQLJj9a1jbva3ukz0tfTKe64muDZcs0GDm1/uaKSkdN9LjHMrLBHMPxIZ9cxi3rwDR2e7pDplg/iqSFhTmaaU2WCBKAcVJSDOCzbnTjGwaFArbYicQ+ga7I7CU7/k/eIWszMOH/6gnobuhwIjKSHAbEIAA1EDVbBYtLn5XJqdxKgTRXYxty5aNWumACGBOwUWtp1/6Ivlwtnq6QyaYv4qkEIj6GkwqmY7GaeaqcZ67MJ4RaZw7hld6dGxMZZLT6dJoXSaXrMzf/uZFJSzlaKmyTQYn5jHKrHd19wSsZrNl2yZ9lpHJCbFRcshh1tMs4uIUN3INp/yR+cmCojIqmiolKGbjWTIhEwz2431S+kSyJRDLMmLmjZSm6Tp13TMjM5jxzXZPd8AMTBQHgmqIS/fVIielByM1p/cavwQziqFgovqzT3z0uko4kZPSp5cQwT7NL8HwiX35S/+gx/2uXlMq670qksI6PCN/IyelBzvlU7tuSjKMrv3JhWDkRaChR7Iwfc/OlAg223FYOJ7AN9H+C5lgkZPSJ5raG/N7yASLnJR+Ywgy0VNDJpg3Dgs18tcY4FRlnq8XDYfKNhMRKGhbIhPIoWxYw0nMngiHYTnwbJEMzMmSIrjrAwJnTEM4Cz/5qY9PiMMiGZjBTfhUr/JLMGrncooDNsCt2zZNiMMiGZhTJUVw909JhgXCYf66j2RgBkcYf1dNiWA3EofNdr/U1KY99LtDJlgkAzP0SZ/KnSETLJKBOZVpD/3ekAk2XTgskoE5OeIFJBjhZISLUffdu/mLLTSuw9NbV1s/juF8ndgwuaG+++pAp0tM5bmz/d6A/jBiEonH+NKX/+a6UDHC0P7pa09oXAUVRKkWMDIyrO9LXGFlZbW69Al9S05Olv37d8vDn3tE3frEelCRlCqmxCnu3btTS6lT/JIDvEm+ICiU6qZU1cGt7+90iY99/IHZPsfTOj6/BIMg3//ujzUw9EP33aNVsj0rkvL7t7/1lNx11x3yr088KQsXFWmgDJPLaUOcywLhIMSataXy0EMflieffFpPbKDsLEfZE8NBZRziESmZR/1ggnA4Wvj48ZNaVYeYw6joKL+nS9xqJ/VNSYb5WzqTjUk0nkMQzAu/e0lrCPs7oGdal2sYPmxKBAuHiqQzdZLejVoLIRPMuyIpIQJNTc0yOjqmYWKJSTY96YFClcgwgDDpRcQAwiqRbZ4nM1BhtLCwQKuSuo3OmdLT06PFyQhXIPStr8+uJ+ZRaYdDA4ivJ24RxYhYfOyepD8RY2i1xql8RQslaPRmn6Q36wjmXZE01mJRBeXK5To9gYjkB4hHyi2BmcS8I7eIASwpWayx88bJDCkpKe6zwvbskPyCPD04DgJzRBWxjTwjJTVF5SOVRgkihdhGzCPx+hwBgowlrI3TJCAahMTbwCkSN/skvVlHMG8cxufpiiX0fFlfJz0E8p15xzfO1El6s5JgN2pQkef6n4GA/rBDbxzV4pRbtmzw+YSJEvqQc8ePnZSiBfO1QpvRgjmyHnbH6eiwQtKWDK3xQtlFPQQHHOfOkY5917PnOrEDxiV+7R8flx27tsrBgweumwdfCX3IH+QUOV3V1TUqZ8iQ3LFzq56Qx3H0AGqj3DgKAyCaim9vvPambN3mTlDAQsJCgeDIJ8fAoOzYsUVl3A+e/omsWr1SXvrDa5oTjayjqkFlxSWtIIfsRJbdc+/BOUlIvwRjsn70w//Ueob7fByp6B1IaiT09XT3aGIBO+P06XM64cuWLZV4q/vYqnNnyrS8LGYvlAmsGSQgHD1yTO648z064RwLjFZYOD9PBgedWrIcjfC+++6V7333R0okKnkbigvHhJw8eUaPBeGcS3AgmaF79+2acxsuoFofTGCMd0JfMPd4z+JkALP74DZ3muyt2ELGYUzWdAFndrH7ZPPl03YWcyBihnOAacgEm8pRHpzqUH+1QTEWJWOv1TfKytJlemosuWCAZXK3OGaDzwT4UO+Kk9ExHr/44qt6ZAc2x3PnysV9SmCnGMmE2CrNJrMkJdnEEmdRAE2VVPKvAfJUKGhv65zVRyf6W3AhE2wqR3lUX7qsx/+ifGAkRoNMT08VszlWuru71cpBwnnZ+fLxxEAqDFSUV8n9D3xAfvrsLzTZjuCgV195Q69nARnJhMhXDiBFCeEcF2Qk1hIWATsZ5QdQP5uPTpx2gvkCzsHKlEBBp6HIQPoNdJ9xhAfEy83NCYujE0MiGLIF9oJZybvhkHz55TckOSlR1XbPFuh4Ra4znJvUU+L0CY738HRIclIf6n1ySqIMDgxFLPcekxtQrX/0a0/oqbEPPPjB65QB1PL//cijsmz5Ei1ogp1v3bpVUnHxksqI06fOjnubjaPnObqDnGWOnHINu2TZsiVy5kyZsit8aOwSnoNhGALStzo5e/tUhuHUNI5gRP4ht1JTUvSkowce+KCq+nO9BXRgcv6KyWySAwf2XHeUh0EwSicAVHEyIpPAXWTww4Y49t7ldI0fPc9kYuSlqg5ELS1dLm8fP6UJ51Qe4MxnDunBcclRwlTIAXhjVDacmmAtznDGYm82mcTpcilY/8rff0HZ3VxvISsdN2tiAmG0UOXdzRr7jehnSgQDhw0ODaobf9XqFeouuRFtOo8MDneHZsgEM3DYho1r5NzZC8rqwEnEaVD8BGWFgl7RMTEyOjIyfvw8J99R8ItrYKE4ObE5wlYpvoJJqqm5Rb/jusGBQbE7HFpDg9PySJJva22TzKxMlXcd7W75iZpu+Nd4DkoLvjDMYXyPdQS5CDsGm4WrQzNkghk4DJth7ZU6NRVRYYa/TBBaJLY+CMFk4XWmRB6tt7dPjb58D2FwaCKLwGfu8yfNOrFY6wHTXMvn3Xt2yH/94reKqwDA9LVw0QK9jwItK1aWuKuaulx6ghJnWyJTOWoYuYcnfKJD7G4Eh5jOZ4ZMsEA4zNOJ2KrqeZJWHvV2Lk7niwT7rHB3aAYkGC72t4+fVrcGGpt3w0qBfOEkIhpskrJ3HADqGRLnfV+gIFC0S7AZrFLDBvbu1MPijGbIM0of+Spo6StglXtGx0Y15tFf4cxgCT7T1wUkGG6MJ7/zfbnnAwdVrfZuBL0897NfqosEex+YiePswUzIEFgeLMhfEOhdd98pP3n2eTVNEb9Bfadjb53QBQBRh10uaW1t124pFlZVVa2xGrC5FaXLpLurR0G4gfM4uhEI8vmHv6I2R+TlkiWLlEVfunRZXS+mGJPiN/AcfrcHP/KhsIIDAQmGP+vE22dk7dpSDfj03DVE7D71H88o1kImMXmAYhpKAPKspGSJFpk0quoYGArMRXQvsuXxx74tmzavlwSbVX1k2Bj379+jfrHz58rVynLkyFvy0Y/9qZw9W6YBPlq8MiZG5RsBOdgO2YVUhqM8+zM/+KkGrNbXN8i1aw0aao4DlTPLbAlWIWCI57O4/vqzn/a5GGd6J/nrf0oyzNdDw6W4ZLgWbpkSwcBhaF9YwGFryK5wbbBMLPxwB/xys7WFTDADhxEXv3hJsfT3O7RYJKzRYIewHcxN0VHROhHULFSWyTH1nV0SEx0zXswSfIWiQXwhdYDBYLBIMNXIyKiyveycTCEcAGzFQrFY4saPajSetXjJQj3FAjyHrKKgJrZJt6d6RFpbWse/8wxkhZ0DJ3iPA7fvma30kpAJZuAwt/OwS8v0MekYbLEmkDyBlslEYRckmJRsFo6lx/ALlsKpyH0Us/z5c79SrEU8CLLHKExJUGhzc4tG9kJA/qLcEBzKAqBMO4qI8SzkIYqLLdGm0VUYibkPJybRwuwkvvMMZGVxQNxFi4p1ccxmP1nIBPPEYRmZ6boDPI+JR8sbcAzoSkUZIMJpMs1XAGkw94d6H88Oh0IsAQl27NhJ9Xf5yiRhh715+C01/yxbvvRdc8nu8IWRUPOJiIKN7ti5RS36qN7z5uWO3++J0YKJXwyGiHPpGr8EY7K++IW/17rzn334M9cBYVjKPz/2bdm+fbPU119TNRv1HtMQxY7HRsd0npA7lRXVsnvvTs3/qqqsEafLqe4UYg95PiYow8+FX4zvkXlguI62DildvcJtpkpPk4bGJnW/4Oa/FZtfgsH3H/3qNyQpOUkniJwtTxwGQQHVGGbZTYBl5BFCvqysXNJSUzVbJb8gX1743YvyF3/5Sd2NFGuhYamYX1Sg8urwoaMaU4giASGHR0bG4xdZGMitutqrSkhwGLLuVkvkMxbnlOISQ/FHwUpp7MhIm/wMTEnpAIdhgccqToTS4sXFkx9BmN4xU361kAlm4DDwC+wQywFsFFZH/F9nV7fiLAN/Gb6rgoJ8BdrsTuQbYLW7u1eNs/jNtm7bLFev1o/LMFjklq0b5NVXDyvGAyvhJkENJxEelkl/aKnEjIDTuMYdmMoZnpXq6iF8ANsobJ1FFuiQAkxmRFi1tXZoAiFh4pwFCjtm3NyLW4f3vdl+tZAJZuAwmy1BdxgEQenApkc1ACYTbARoBX+ZzGZ9SRSJQ68f0RhBZFKcJU4PhQM3AbixBaJJsiDQKnnuQx+5T492xNhMv2RwgrFwmBoBPNgimVgcnmA0CEp2C8FAOFOJzMIuiQYLFsM47A8X3n7HPvnNb36vcY68D7LV4RjUhYQ9siA/b/xgn5udKBgywbxxGCuPzElqKwZyrXhyQAzIEMDf8YHe3NIbY3nGG3L0RrD9TsSF2YmemJLreT+M0XATiD1TfrWA+WFYDNgFa9euuu4dWf3kfhlHcsCOvJs3jsLN39jQ/E7GinWieYv87mMG/BIMc9OjX31cQ6b/9ot/pfjKe3d8/nOPaBx8fn6uwNcwAKPiG4VRcH+gtmPywa6IvEElJzQOFwnhbTgVOVDOl4M0QrHrZyAgS3z+579WQhQVFegu8/aHgcOwFxJbQYwFDkiORYRA2P/WrlutTkeMusQWbty0TmUODkUSICAY2A3737p1qyP0CWIGpiTDvJ/v6WNCMQgkU0LBcEG8z5y/ZEoEA4dhZkJros3G45sCUTAc88RCJpiBw8A8BMvgVsE1YbNZFQOhSRGKTYwh+An/FPLr6NHj44dywxrBMsSL1NbWjfupwD/sQE9sduzYCfWjEX0FDiKGBEiBlklMIoVZwHiEAuDyQQMFzAMtjM/GoW/G55Wly1Xmzmb/l/eCC5lgBg7Tw9Pi4zQuELWeSSovrxAO5TZymFGTOdIKW+LT339WNUsAM5gG2cc9p06eHfdTkSyRlpYyjs3uueeg+trsdrvU1NSOYyiwGwl/hNHl5c1TRyrOSwhaUVElGzeuVSymBHY61X9mfOb3fftu08+z2f81bQTzxGGhZo0AhMFg7FaIGGwLVMDFWzbyubOjS8Ez2qnn7+Hg/wqKYOwIskgmipKdqE4HmSc4L1HnYZl6ZPA7jck6dOioAlFMTZ6ZJ9xH6BowAaIyDsxJgGOcpbdy88kSWfGkGhHQmZSYKH/+qY+rvPBsvup0wOKQGbCejvZODUMDb+EeSU11B4N29/TqxOMH++V//U7Wb1ijq577wG9GjQ5ywrAPQqDR0RGN3yBwdeXKZbor33fX7bekxd8nwZBP3/iX76htD2C8/8Du6/LDfNXpsCUmqJsdGx87i/tTU1OF2h0QEaIQd0imy/r1a9TmiCJA9ba33z4ld753v1pPiM6l6huxGyRUoCSYY836HfZKiPYnH3z/LbnRQlY6jNnyrNNBNRoOEnj/3XcGbR+czKyz80nT3bRx3S3LGqdEsBt50IAnIdnNFy5UaIqtN2v2Jng4YqvJLNqQCebv4G2Ui2sNjZKakiwxJpNiJ8xSYCXCzIgN7Lfb1Q0CVkNGGUUqExMT1Q+1fccWOfbWSWWFKB+NjU1qy1y1aoWyVKMuBzgONw2uG9gtuKq4eL688vKhsMJWN4Vg/g7eRqFAfqHpkd9MDCLBM2Awc2ys+qdQQjiEG8UD8xVykgQHgkCxQd577/sUd4GRCPw0ilti7gKkG3U5wFeo6ig72CzPnimTXbu2it0+EFbY6qYQzBcOu5n2QX99hSO2umkEm0xHkWunZwZClmHT033kKZOdgQjBJjtjM3x9hGAzTIDJdh8h2GRnbIav/3/ckIGou8h/uwAAAABJRU5ErkJggg==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41" name="Google Shape;34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3568" y="1057300"/>
            <a:ext cx="4199582" cy="4470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6"/>
          <p:cNvSpPr>
            <a:spLocks noGrp="1"/>
          </p:cNvSpPr>
          <p:nvPr>
            <p:ph type="pic" idx="2"/>
          </p:nvPr>
        </p:nvSpPr>
        <p:spPr>
          <a:xfrm>
            <a:off x="593024" y="1417557"/>
            <a:ext cx="4407175" cy="3825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6"/>
          <p:cNvSpPr txBox="1">
            <a:spLocks noGrp="1"/>
          </p:cNvSpPr>
          <p:nvPr>
            <p:ph type="body" idx="1"/>
          </p:nvPr>
        </p:nvSpPr>
        <p:spPr>
          <a:xfrm>
            <a:off x="5384830" y="1417555"/>
            <a:ext cx="3166151" cy="565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984"/>
              <a:buFont typeface="Helvetica Neue"/>
              <a:buNone/>
            </a:pPr>
            <a:endParaRPr/>
          </a:p>
        </p:txBody>
      </p:sp>
      <p:sp>
        <p:nvSpPr>
          <p:cNvPr id="348" name="Google Shape;348;p6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5780255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1900"/>
              <a:buFont typeface="Helvetica Neue"/>
              <a:buNone/>
            </a:pPr>
            <a:r>
              <a:rPr lang="ru-RU"/>
              <a:t>Взгляд психолога: Татьяна Черниговская</a:t>
            </a:r>
            <a:endParaRPr/>
          </a:p>
        </p:txBody>
      </p:sp>
      <p:sp>
        <p:nvSpPr>
          <p:cNvPr id="349" name="Google Shape;349;p6"/>
          <p:cNvSpPr txBox="1">
            <a:spLocks noGrp="1"/>
          </p:cNvSpPr>
          <p:nvPr>
            <p:ph type="body" idx="3"/>
          </p:nvPr>
        </p:nvSpPr>
        <p:spPr>
          <a:xfrm>
            <a:off x="5384829" y="2248231"/>
            <a:ext cx="3166150" cy="2995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None/>
            </a:pPr>
            <a:endParaRPr/>
          </a:p>
        </p:txBody>
      </p:sp>
      <p:pic>
        <p:nvPicPr>
          <p:cNvPr id="350" name="Google Shape;35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08004" y="1386743"/>
            <a:ext cx="4278868" cy="2717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5536" y="1418468"/>
            <a:ext cx="3816424" cy="2694486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6"/>
          <p:cNvSpPr/>
          <p:nvPr/>
        </p:nvSpPr>
        <p:spPr>
          <a:xfrm>
            <a:off x="3851920" y="2641476"/>
            <a:ext cx="1512168" cy="3600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08785"/>
          </a:solidFill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Gill Sans"/>
              <a:buNone/>
            </a:pPr>
            <a:endParaRPr sz="50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7"/>
          <p:cNvSpPr/>
          <p:nvPr/>
        </p:nvSpPr>
        <p:spPr>
          <a:xfrm>
            <a:off x="611560" y="1345332"/>
            <a:ext cx="8136904" cy="38164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Gill Sans"/>
              <a:buNone/>
            </a:pPr>
            <a:endParaRPr sz="50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9" name="Google Shape;359;p7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7220415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ct val="99320"/>
              <a:buFont typeface="Helvetica Neue"/>
              <a:buNone/>
            </a:pPr>
            <a:r>
              <a:rPr lang="ru-RU"/>
              <a:t>Взгляд аналитиков:  Атлас новых профессий АСИ</a:t>
            </a:r>
            <a:br>
              <a:rPr lang="ru-RU"/>
            </a:br>
            <a:endParaRPr/>
          </a:p>
        </p:txBody>
      </p:sp>
      <p:sp>
        <p:nvSpPr>
          <p:cNvPr id="360" name="Google Shape;360;p7"/>
          <p:cNvSpPr txBox="1">
            <a:spLocks noGrp="1"/>
          </p:cNvSpPr>
          <p:nvPr>
            <p:ph type="body" idx="3"/>
          </p:nvPr>
        </p:nvSpPr>
        <p:spPr>
          <a:xfrm>
            <a:off x="827584" y="1489348"/>
            <a:ext cx="3528392" cy="3672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r>
              <a:rPr lang="ru-RU" sz="1200"/>
              <a:t>Мультиязычность и мультикультурность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r>
              <a:rPr lang="ru-RU" sz="1200"/>
              <a:t>Навыки межотраслевой коммуникации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r>
              <a:rPr lang="ru-RU" sz="1200"/>
              <a:t>Клиентоориентированность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r>
              <a:rPr lang="ru-RU" sz="1200"/>
              <a:t>Умение управлять проектами и процессами 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r>
              <a:rPr lang="ru-RU" sz="1200"/>
              <a:t>Работа в режиме высокой неопределенности и быстрой смены условий задач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r>
              <a:rPr lang="ru-RU" sz="1200"/>
              <a:t>Способность к художественному творчеству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r>
              <a:rPr lang="ru-RU" sz="1200"/>
              <a:t>Умение работать с людьми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r>
              <a:rPr lang="ru-RU" sz="1200"/>
              <a:t>Программирование ИТ-решений / управление сложными автоматизированными комплексами / работа с искусственным интеллектом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None/>
            </a:pPr>
            <a:endParaRPr/>
          </a:p>
        </p:txBody>
      </p:sp>
      <p:sp>
        <p:nvSpPr>
          <p:cNvPr id="361" name="Google Shape;361;p7"/>
          <p:cNvSpPr txBox="1">
            <a:spLocks noGrp="1"/>
          </p:cNvSpPr>
          <p:nvPr>
            <p:ph type="body" idx="3"/>
          </p:nvPr>
        </p:nvSpPr>
        <p:spPr>
          <a:xfrm>
            <a:off x="4932040" y="1561356"/>
            <a:ext cx="3454182" cy="2995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r>
              <a:rPr lang="ru-RU" sz="1200"/>
              <a:t>Системное мышление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r>
              <a:rPr lang="ru-RU" sz="1200"/>
              <a:t>Навыки бережливого производства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r>
              <a:rPr lang="ru-RU" sz="1200"/>
              <a:t>Экологическое мышление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r>
              <a:rPr lang="ru-RU" sz="1200"/>
              <a:t>Управление вниманием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r>
              <a:rPr lang="ru-RU" sz="1200"/>
              <a:t>Критическое мышление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r>
              <a:rPr lang="ru-RU" sz="1200"/>
              <a:t>Осознанность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84"/>
              <a:buFont typeface="Arial"/>
              <a:buNone/>
            </a:pPr>
            <a:r>
              <a:rPr lang="ru-RU" sz="1200"/>
              <a:t>Эмоциональный интеллект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8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8"/>
          <p:cNvSpPr/>
          <p:nvPr/>
        </p:nvSpPr>
        <p:spPr>
          <a:xfrm>
            <a:off x="611560" y="1129308"/>
            <a:ext cx="6408712" cy="3240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50800" tIns="50800" rIns="50800" bIns="508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Gill Sans"/>
              <a:buNone/>
            </a:pPr>
            <a:endParaRPr sz="50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7" name="Google Shape;367;p8"/>
          <p:cNvSpPr txBox="1">
            <a:spLocks noGrp="1"/>
          </p:cNvSpPr>
          <p:nvPr>
            <p:ph type="title"/>
          </p:nvPr>
        </p:nvSpPr>
        <p:spPr>
          <a:xfrm>
            <a:off x="591945" y="475221"/>
            <a:ext cx="5780255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ct val="99320"/>
              <a:buFont typeface="Helvetica Neue"/>
              <a:buNone/>
            </a:pPr>
            <a:r>
              <a:rPr lang="ru-RU"/>
              <a:t>Взгляд работодателя: Рубен Варданян</a:t>
            </a:r>
            <a:br>
              <a:rPr lang="ru-RU"/>
            </a:br>
            <a:endParaRPr/>
          </a:p>
        </p:txBody>
      </p:sp>
      <p:sp>
        <p:nvSpPr>
          <p:cNvPr id="368" name="Google Shape;368;p8"/>
          <p:cNvSpPr txBox="1">
            <a:spLocks noGrp="1"/>
          </p:cNvSpPr>
          <p:nvPr>
            <p:ph type="body" idx="3"/>
          </p:nvPr>
        </p:nvSpPr>
        <p:spPr>
          <a:xfrm>
            <a:off x="755576" y="1230360"/>
            <a:ext cx="6192688" cy="2995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0"/>
              <a:buFont typeface="Arial"/>
              <a:buNone/>
            </a:pPr>
            <a:r>
              <a:rPr lang="ru-RU" sz="1500">
                <a:latin typeface="Calibri"/>
                <a:ea typeface="Calibri"/>
                <a:cs typeface="Calibri"/>
                <a:sym typeface="Calibri"/>
              </a:rPr>
              <a:t>Человек, который будет выступать переводчиком, объяснять специалистам из разных сфер механизмы взаимодействия друг между другом - «толмач»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0"/>
              <a:buFont typeface="Arial"/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0"/>
              <a:buFont typeface="Arial"/>
              <a:buNone/>
            </a:pPr>
            <a:r>
              <a:rPr lang="ru-RU" sz="1500">
                <a:latin typeface="Calibri"/>
                <a:ea typeface="Calibri"/>
                <a:cs typeface="Calibri"/>
                <a:sym typeface="Calibri"/>
              </a:rPr>
              <a:t>Специалист, который будет оперировать объемами информации, анализировать их и находить им применение - «синтезатора данных»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0"/>
              <a:buFont typeface="Arial"/>
              <a:buNone/>
            </a:pP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0"/>
              <a:buFont typeface="Arial"/>
              <a:buNone/>
            </a:pPr>
            <a:r>
              <a:rPr lang="ru-RU" sz="1500">
                <a:latin typeface="Calibri"/>
                <a:ea typeface="Calibri"/>
                <a:cs typeface="Calibri"/>
                <a:sym typeface="Calibri"/>
              </a:rPr>
              <a:t>Новый HR - «специалист по взаимодействию талантливых людей» 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2"/>
              <a:buFont typeface="Arial"/>
              <a:buNone/>
            </a:pPr>
            <a:r>
              <a:rPr lang="ru-RU" sz="1600"/>
              <a:t> </a:t>
            </a:r>
            <a:endParaRPr sz="1600"/>
          </a:p>
        </p:txBody>
      </p:sp>
      <p:sp>
        <p:nvSpPr>
          <p:cNvPr id="369" name="Google Shape;369;p8"/>
          <p:cNvSpPr/>
          <p:nvPr/>
        </p:nvSpPr>
        <p:spPr>
          <a:xfrm>
            <a:off x="4211960" y="5267890"/>
            <a:ext cx="493204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РБК: https://www.rbc.ru/business/02/03/2021/603e18289a794745cca28e8f</a:t>
            </a:r>
            <a:endParaRPr sz="11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9"/>
          <p:cNvSpPr txBox="1">
            <a:spLocks noGrp="1"/>
          </p:cNvSpPr>
          <p:nvPr>
            <p:ph type="body" idx="1"/>
          </p:nvPr>
        </p:nvSpPr>
        <p:spPr>
          <a:xfrm>
            <a:off x="467544" y="1489348"/>
            <a:ext cx="8280920" cy="565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2460"/>
              <a:buFont typeface="Helvetica Neue"/>
              <a:buNone/>
            </a:pPr>
            <a:r>
              <a:rPr lang="ru-RU" sz="3000"/>
              <a:t> </a:t>
            </a:r>
            <a:endParaRPr sz="3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15A64"/>
              </a:buClr>
              <a:buSzPts val="2460"/>
              <a:buFont typeface="Helvetica Neue"/>
              <a:buNone/>
            </a:pPr>
            <a:r>
              <a:rPr lang="ru-RU" sz="3000"/>
              <a:t>Какие новые навыки важны для дальнейшей деятельности?</a:t>
            </a:r>
            <a:endParaRPr sz="3000"/>
          </a:p>
        </p:txBody>
      </p:sp>
      <p:sp>
        <p:nvSpPr>
          <p:cNvPr id="375" name="Google Shape;375;p9"/>
          <p:cNvSpPr txBox="1">
            <a:spLocks noGrp="1"/>
          </p:cNvSpPr>
          <p:nvPr>
            <p:ph type="title"/>
          </p:nvPr>
        </p:nvSpPr>
        <p:spPr>
          <a:xfrm>
            <a:off x="467544" y="481236"/>
            <a:ext cx="4481219" cy="460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4F65"/>
              </a:buClr>
              <a:buSzPts val="2000"/>
              <a:buFont typeface="Helvetica Neue"/>
              <a:buNone/>
            </a:pPr>
            <a:r>
              <a:rPr lang="ru-RU" sz="2000"/>
              <a:t>Menti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Showroom">
  <a:themeElements>
    <a:clrScheme name="Showroom">
      <a:dk1>
        <a:srgbClr val="535353"/>
      </a:dk1>
      <a:lt1>
        <a:srgbClr val="340053"/>
      </a:lt1>
      <a:dk2>
        <a:srgbClr val="5A5F5E"/>
      </a:dk2>
      <a:lt2>
        <a:srgbClr val="B4B4B4"/>
      </a:lt2>
      <a:accent1>
        <a:srgbClr val="78AAB3"/>
      </a:accent1>
      <a:accent2>
        <a:srgbClr val="9A9671"/>
      </a:accent2>
      <a:accent3>
        <a:srgbClr val="D9971A"/>
      </a:accent3>
      <a:accent4>
        <a:srgbClr val="D7620E"/>
      </a:accent4>
      <a:accent5>
        <a:srgbClr val="A61702"/>
      </a:accent5>
      <a:accent6>
        <a:srgbClr val="606B7E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</Words>
  <Application>Microsoft Office PowerPoint</Application>
  <PresentationFormat>Экран (16:10)</PresentationFormat>
  <Paragraphs>78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Helvetica Neue</vt:lpstr>
      <vt:lpstr>Arial</vt:lpstr>
      <vt:lpstr>Gill Sans</vt:lpstr>
      <vt:lpstr>Calibri</vt:lpstr>
      <vt:lpstr>1_Showroom</vt:lpstr>
      <vt:lpstr>Презентация PowerPoint</vt:lpstr>
      <vt:lpstr> Новые компетенции, необходимые для формирования новой среды для НКО</vt:lpstr>
      <vt:lpstr>Что мы уже знаем ТОП-10 навыков по данным Всемирного экономического форума </vt:lpstr>
      <vt:lpstr>Что поменялось за 2020 год </vt:lpstr>
      <vt:lpstr>Какие профессии уйдут, а какие останутся к 2025 году </vt:lpstr>
      <vt:lpstr>Взгляд психолога: Татьяна Черниговская</vt:lpstr>
      <vt:lpstr>Взгляд аналитиков:  Атлас новых профессий АСИ </vt:lpstr>
      <vt:lpstr>Взгляд работодателя: Рубен Варданян </vt:lpstr>
      <vt:lpstr>Menti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Irina Kovbasiuk</cp:lastModifiedBy>
  <cp:revision>1</cp:revision>
  <dcterms:created xsi:type="dcterms:W3CDTF">2021-03-22T06:38:02Z</dcterms:created>
  <dcterms:modified xsi:type="dcterms:W3CDTF">2021-11-09T07:36:02Z</dcterms:modified>
</cp:coreProperties>
</file>